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807" autoAdjust="0"/>
  </p:normalViewPr>
  <p:slideViewPr>
    <p:cSldViewPr snapToGrid="0">
      <p:cViewPr varScale="1">
        <p:scale>
          <a:sx n="116" d="100"/>
          <a:sy n="116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6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FE77AC32-57E4-4D1C-828E-ED177D7402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E1E2D8F-4FE1-43D5-8D2A-48A1334A70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FBCDC-39A5-49E0-AF85-EB095F1B832E}" type="datetime1">
              <a:rPr lang="cs-CZ" smtClean="0"/>
              <a:t>26. 8. 2021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C71029B-224A-4DA8-A498-8DFEFF52AB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5B34C71-A582-4D2D-AD77-78EE82D9BE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18FB1-E33F-4044-A3C4-DBAB2DE6A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7971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4C290-BB65-4894-8F22-05AACA86BD97}" type="datetime1">
              <a:rPr lang="cs-CZ" smtClean="0"/>
              <a:pPr/>
              <a:t>26. 8. 2021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DD5BB-8CC1-4460-9B18-C9B654007F64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8900150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8DD5BB-8CC1-4460-9B18-C9B654007F6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00107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4D652B-AD05-45E9-9244-793C951D1AA1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Obdélník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690F59-0998-408F-AB27-E3E6A92FE97A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9" name="Přímá spojnice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Obdélník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414778"/>
            <a:ext cx="2628900" cy="5757421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8F28D0-8090-4A98-9B52-5621148967B0}" type="datetime1">
              <a:rPr lang="cs-CZ" noProof="0" smtClean="0"/>
              <a:t>26. 8. 2021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marL="0">
              <a:defRPr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AB743E-D284-4E90-9421-9E6A518BBF96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113E31D-E2AB-40D1-8B51-AFA5AFEF393A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Obdélník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097280" y="4453128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A9A446-D6D1-454F-82B7-0221B753D08A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9" name="Přímá spojnice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097279" y="1845734"/>
            <a:ext cx="4937760" cy="4023360"/>
          </a:xfrm>
        </p:spPr>
        <p:txBody>
          <a:bodyPr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217920" y="1845735"/>
            <a:ext cx="4937760" cy="4023360"/>
          </a:xfrm>
        </p:spPr>
        <p:txBody>
          <a:bodyPr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182BB2-DAF6-4A56-B227-D881EEFC35D5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09728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097280" y="2582334"/>
            <a:ext cx="4937760" cy="3378200"/>
          </a:xfrm>
        </p:spPr>
        <p:txBody>
          <a:bodyPr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92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217920" y="2582334"/>
            <a:ext cx="4937760" cy="3378200"/>
          </a:xfrm>
        </p:spPr>
        <p:txBody>
          <a:bodyPr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E894A2-D682-4B44-973E-16ABAB40B44B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FD7651-06C0-4C31-AA8A-0E808E1BE0C9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Obdélník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3CDB88-D334-4AC7-9F9B-7359C3C83C92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bdélník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594359"/>
            <a:ext cx="3200400" cy="2286000"/>
          </a:xfrm>
        </p:spPr>
        <p:txBody>
          <a:bodyPr rtlCol="0"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800600" y="731520"/>
            <a:ext cx="6492240" cy="5257800"/>
          </a:xfrm>
        </p:spPr>
        <p:txBody>
          <a:bodyPr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926080"/>
            <a:ext cx="3200400" cy="3379124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28F8848D-08E9-4873-B0DD-ED4260FE6D31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bdélník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rtlCol="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6F117B-3EF9-478E-96DC-18C476F767FC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bdélník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71FD62A1-0171-4195-B502-D921BC8AE524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/>
          </a:p>
        </p:txBody>
      </p:sp>
      <p:cxnSp>
        <p:nvCxnSpPr>
          <p:cNvPr id="10" name="Přímá spojnice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</p:sld>
</file>

<file path=ppt/theme/theme12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Retrospect</ap:Template>
  <ap:TotalTime>20</ap:TotalTime>
  <ap:Words>1</ap:Words>
  <ap:PresentationFormat>Širokoúhlá obrazovka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ap:HeadingPairs>
  <ap:TitlesOfParts>
    <vt:vector baseType="lpstr" size="4">
      <vt:lpstr>Calibri</vt:lpstr>
      <vt:lpstr>Calibri Light</vt:lpstr>
      <vt:lpstr>Retrospektiva</vt:lpstr>
      <vt:lpstr>Prezentace aplikace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2014-09-12T02:11:56Z</dcterms:created>
  <dcterms:modified xsi:type="dcterms:W3CDTF">2021-08-26T02:41:33Z</dcterms:modified>
</cp:coreProperties>
</file>