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7T07:00:57.937" v="41"/>
      <pc:docMkLst>
        <pc:docMk/>
      </pc:docMkLst>
      <pc:sldChg chg="modSp mod modNotes">
        <pc:chgData name="Fake Test User" userId="SID-0" providerId="Test" clId="FakeClientId" dt="2021-07-27T03:08:18.466" v="18" actId="790"/>
        <pc:sldMkLst>
          <pc:docMk/>
          <pc:sldMk cId="3622625124" sldId="256"/>
        </pc:sldMkLst>
        <pc:spChg chg="mod">
          <ac:chgData name="Fake Test User" userId="SID-0" providerId="Test" clId="FakeClientId" dt="2021-07-27T03:06:26.123" v="0" actId="790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3:06:26.123" v="0" actId="790"/>
          <ac:spMkLst>
            <pc:docMk/>
            <pc:sldMk cId="362262512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7:00:57.937" v="41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6:59:34.781" v="22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3:06:49.122" v="1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3:06:49.122" v="1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3:06:49.122" v="1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3:06:49.122" v="1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06:59:49.062" v="23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6:59:49.062" v="23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6:53.685" v="2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6:53.685" v="2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6:53.685" v="2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6:53.685" v="2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9:52.140" v="24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6:59:52.140" v="24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6:58.044" v="3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6:58.044" v="3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6:58.044" v="3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6:58.044" v="3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addSp delSp modSp mod">
          <pc:chgData name="Fake Test User" userId="SID-0" providerId="Test" clId="FakeClientId" dt="2021-07-27T07:00:10.078" v="29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7:00:10.078" v="29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7:02.841" v="4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7:02.841" v="4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02.841" v="4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02.841" v="4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add del">
            <ac:chgData name="Fake Test User" userId="SID-0" providerId="Test" clId="FakeClientId" dt="2021-07-27T07:00:04.874" v="26" actId="22"/>
            <ac:spMkLst>
              <pc:docMk/>
              <pc:sldMasterMk cId="0" sldId="2147483648"/>
              <pc:sldLayoutMk cId="0" sldId="2147483651"/>
              <ac:spMk id="10" creationId="{4FFAE84C-8150-4CAF-BCD1-88023051D354}"/>
            </ac:spMkLst>
          </pc:spChg>
          <pc:spChg chg="add del">
            <ac:chgData name="Fake Test User" userId="SID-0" providerId="Test" clId="FakeClientId" dt="2021-07-27T07:00:08.312" v="28" actId="22"/>
            <ac:spMkLst>
              <pc:docMk/>
              <pc:sldMasterMk cId="0" sldId="2147483648"/>
              <pc:sldLayoutMk cId="0" sldId="2147483651"/>
              <ac:spMk id="11" creationId="{6DEFA5EF-A4A1-49F9-8DDB-57E2E9CE3C4C}"/>
            </ac:spMkLst>
          </pc:spChg>
        </pc:sldLayoutChg>
        <pc:sldLayoutChg chg="modSp mod">
          <pc:chgData name="Fake Test User" userId="SID-0" providerId="Test" clId="FakeClientId" dt="2021-07-27T07:00:14.171" v="3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3:07:08.794" v="5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7:08.794" v="5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08.794" v="5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08.794" v="5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00:14.171" v="3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07:08.794" v="5" actId="790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20.640" v="31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3:07:13.138" v="6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7:13.138" v="6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13.138" v="6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13.138" v="6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7:13.138" v="6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07:13.138" v="6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00:20.640" v="31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03:07:13.138" v="6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23.531" v="32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7:00:23.531" v="32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7:16.826" v="7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7:16.826" v="7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16.826" v="7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7:22.591" v="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3:07:22.591" v="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7:22.591" v="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7:22.591" v="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26.968" v="33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7:00:26.968" v="33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7:26.169" v="9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7:26.169" v="9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26.169" v="9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26.169" v="9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7:26.169" v="9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32.562" v="34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7T07:00:32.562" v="34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7:29.700" v="10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7:29.700" v="10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29.700" v="10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29.700" v="10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7:29.700" v="10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55.218" v="4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7:00:55.218" v="4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7:57.529" v="1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7:57.529" v="1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57.529" v="1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57.529" v="1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57.937" v="41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7:00:57.937" v="41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8:01.419" v="17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8:01.419" v="17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8:01.419" v="17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8:01.419" v="17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37.140" v="35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7T07:00:37.140" v="35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7:33.388" v="11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7:33.388" v="11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33.388" v="11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33.388" v="11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39.749" v="36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7T07:00:39.749" v="36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7:39.497" v="12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7:39.497" v="12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39.497" v="12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39.497" v="12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7:39.497" v="12" actId="790"/>
            <ac:spMkLst>
              <pc:docMk/>
              <pc:sldMasterMk cId="0" sldId="2147483648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7T03:07:39.497" v="12" actId="790"/>
            <ac:spMkLst>
              <pc:docMk/>
              <pc:sldMasterMk cId="0" sldId="2147483648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7T03:07:39.497" v="12" actId="790"/>
            <ac:spMkLst>
              <pc:docMk/>
              <pc:sldMasterMk cId="0" sldId="2147483648"/>
              <pc:sldLayoutMk cId="0" sldId="2147483661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44.718" v="37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7T07:00:44.718" v="37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7:43.529" v="13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43.529" v="13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43.529" v="13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7:43.529" v="13" actId="790"/>
            <ac:spMkLst>
              <pc:docMk/>
              <pc:sldMasterMk cId="0" sldId="2147483648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48.421" v="38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7T03:07:47.372" v="14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47.372" v="14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47.372" v="14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7:47.372" v="14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00:48.421" v="38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7T03:07:47.372" v="14" actId="790"/>
            <ac:spMkLst>
              <pc:docMk/>
              <pc:sldMasterMk cId="0" sldId="2147483648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7T03:07:47.372" v="14" actId="790"/>
            <ac:spMkLst>
              <pc:docMk/>
              <pc:sldMasterMk cId="0" sldId="2147483648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7-27T03:07:47.372" v="14" actId="790"/>
            <ac:spMkLst>
              <pc:docMk/>
              <pc:sldMasterMk cId="0" sldId="2147483648"/>
              <pc:sldLayoutMk cId="0" sldId="2147483663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0:51.796" v="39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7T07:00:51.796" v="39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7:51.435" v="15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7:51.435" v="15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7:51.435" v="15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7:51.435" v="15" actId="790"/>
            <ac:spMkLst>
              <pc:docMk/>
              <pc:sldMasterMk cId="0" sldId="2147483648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07:51.435" v="15" actId="790"/>
            <ac:spMkLst>
              <pc:docMk/>
              <pc:sldMasterMk cId="0" sldId="2147483648"/>
              <pc:sldLayoutMk cId="0" sldId="2147483664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B6FC2F97-8868-4EEC-BC61-6D4BC013E1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4EC8B0-945F-4A30-B9DB-9C3C25281A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ECF9C-8B12-4EB7-B252-A833F8030F67}" type="datetime1">
              <a:rPr lang="cs-CZ" smtClean="0"/>
              <a:t>27.07.2021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661266E-92A7-4963-89D4-1D982EBC73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B7274D-D422-4ECD-9BD5-1AC6FFAE9C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48D45-550F-44C3-970E-7E09C9951B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45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DA8E9-10CA-4958-B5E7-17FE3C5593D7}" type="datetime1">
              <a:rPr lang="cs-CZ" smtClean="0"/>
              <a:pPr/>
              <a:t>27.07.2021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2B960-6857-470A-A070-9EED2735817D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621813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2B960-6857-470A-A070-9EED2735817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32462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513C46-EEDF-4893-9D66-D9B6DDF963DF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Volný tvar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8F2B9-5990-4754-BE34-BD9096429CE3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Volný tvar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13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4D266E-EE2E-4AB8-B9C1-6F5E914C9100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11" name="Volný tvar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4" name="Textové pole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cs-CZ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15" name="Textové pole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cs-CZ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446DD0-E70D-48ED-8E6D-FB17DC76EC71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Volný tvar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21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F2D964-CF72-48B8-AB82-6BE19899FAAE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11" name="Volný tvar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7" name="Textové pole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cs-CZ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18" name="Textové pole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cs-CZ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21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307F0D-8F8D-432F-8CE1-845F61E9D7E8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Volný tvar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AA2AE5-723D-4139-B9DD-9091655DBAB4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8" name="Vol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5EFA64-5FF8-41F3-B192-94141DE4BAF5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8" name="Vol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5000C1-969F-4529-A1B3-439A88BE634F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8" name="Vol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C4EC2-E233-48F4-99E6-8B9351E60210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Volný tvar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2962AF-61AC-4643-9997-4FBF1ADDEA24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10" name="Vol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C9E4BC-C137-43E7-8C03-A430F9DF66F3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12" name="Vol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005265-34AC-42B9-AD5A-0172E94D5F74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Vol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34B087-4312-4A08-99A0-B461D6E4BB75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Vol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BCA96-A89E-45A3-94AB-2A2E103EEDA0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Vol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72C84F-2291-4CB8-BB4B-C7C676D24D95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Volný tvar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Volný tvar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Volný tvar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Volný tvar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Volný tvar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Volný tvar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Volný tvar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Volný tvar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Volný tvar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Volný tvar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Volný tvar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Volný tvar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Volný tvar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Skupina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Volný tvar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Volný tvar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Volný tvar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Volný tvar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Volný tvar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Volný tvar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Volný tvar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Volný tvar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Volný tvar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Volný tvar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Volný tvar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Volný tvar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Obdélník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0DD4AD-E422-44A5-B31D-1E369D478B8F}" type="datetime1">
              <a:rPr lang="cs-CZ" noProof="0" smtClean="0"/>
              <a:t>27.07.2021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2.xml><?xml version="1.0" encoding="utf-8"?>
<a:theme xmlns:a="http://schemas.openxmlformats.org/drawingml/2006/main" name="Wisp (Stébla)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5</ap:TotalTime>
  <ap:Words>1</ap:Words>
  <ap:PresentationFormat>Širokoúhlá obrazovka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Wisp (Stébla)</vt:lpstr>
      <vt:lpstr>Prezentace aplikace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2014-09-12T02:13:59Z</dcterms:created>
  <dcterms:modified xsi:type="dcterms:W3CDTF">2021-07-27T07:01:19Z</dcterms:modified>
</cp:coreProperties>
</file>