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807" autoAdjust="0"/>
  </p:normalViewPr>
  <p:slideViewPr>
    <p:cSldViewPr snapToGrid="0">
      <p:cViewPr varScale="1">
        <p:scale>
          <a:sx n="116" d="100"/>
          <a:sy n="116" d="100"/>
        </p:scale>
        <p:origin x="10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5E21442-F71A-45B2-AFAD-905496F0C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753818-A88A-447C-AD18-082D096808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D3768-0C45-4AEE-9092-3A977527A343}" type="datetime1">
              <a:rPr lang="cs-CZ" smtClean="0"/>
              <a:t>26. 8. 2021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3EE8DA-BCF3-47FD-B300-BBF9F2E9E4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5EAD4F-8266-4CB7-BCB6-99FB4445B5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C5172-E98E-42A1-9198-1B167FB47E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128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10146-F59D-4305-B9BD-1893EEE0D142}" type="datetime1">
              <a:rPr lang="cs-CZ" smtClean="0"/>
              <a:pPr/>
              <a:t>26. 8. 2021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2AD48-9144-459A-BC94-0C6128D93A9C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629909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2AD48-9144-459A-BC94-0C6128D93A9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6055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79A21A-525E-484B-96A1-3BFEA4A021F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791C4138-338E-4799-A798-5F943B80BEE3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B6586A-EC97-4E79-AA8B-1DCB433A281E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277DD-32E2-4550-943B-AAD6D50CD665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5EFF1C-71E9-4A1A-9DF7-49F1744E38C2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5178AC-A516-4E6C-877C-6484C071B59A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noProof="0"/>
              <a:t>Kliknutím můžete upravit styl předlohy textů.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127FA8-A231-432E-84B7-AD07D80F4092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C3AE5-14E0-4A5C-8FE8-51E67347CC0B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37D4A6-57BF-4070-A192-9E7D41C01F2F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BF3CB2-0DDE-47FE-9105-3A40CDF0B134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Kliknutím můžete upravit styl předlohy textů.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F81792-ED43-4D0A-B5B5-576985769D5F}" type="datetime1">
              <a:rPr lang="cs-CZ" noProof="0" smtClean="0"/>
              <a:t>26. 8. 2021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 předlohy textů.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1AD1C103-FDAD-4F12-B492-9184ACD455CD}" type="datetime1">
              <a:rPr lang="cs-CZ" noProof="0" smtClean="0"/>
              <a:t>26. 8. 2021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2.xml><?xml version="1.0" encoding="utf-8"?>
<a:theme xmlns:a="http://schemas.openxmlformats.org/drawingml/2006/main" name="Zobrazení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TC103457515[[fn=View]]</ap:Template>
  <ap:TotalTime>5</ap:TotalTime>
  <ap:Words>1</ap:Words>
  <ap:PresentationFormat>Širokoúhlá obrazovka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Schoolbook</vt:lpstr>
      <vt:lpstr>Wingdings 2</vt:lpstr>
      <vt:lpstr>Zobrazení</vt:lpstr>
      <vt:lpstr>Prezentace aplikace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2021-08-26T01:28:15Z</dcterms:modified>
</cp:coreProperties>
</file>