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610.xml" ContentType="application/vnd.openxmlformats-officedocument.presentationml.slideLayout+xml"/>
  <Override PartName="/ppt/slideLayouts/slideLayout1111.xml" ContentType="application/vnd.openxmlformats-officedocument.presentationml.slideLayout+xml"/>
  <Override PartName="/ppt/slideLayouts/slideLayout512.xml" ContentType="application/vnd.openxmlformats-officedocument.presentationml.slideLayout+xml"/>
  <Override PartName="/ppt/slideLayouts/slideLayout1513.xml" ContentType="application/vnd.openxmlformats-officedocument.presentationml.slideLayout+xml"/>
  <Override PartName="/ppt/slideLayouts/slideLayout1014.xml" ContentType="application/vnd.openxmlformats-officedocument.presentationml.slideLayout+xml"/>
  <Override PartName="/ppt/slideLayouts/slideLayout415.xml" ContentType="application/vnd.openxmlformats-officedocument.presentationml.slideLayout+xml"/>
  <Override PartName="/ppt/slideLayouts/slideLayout916.xml" ContentType="application/vnd.openxmlformats-officedocument.presentationml.slideLayout+xml"/>
  <Override PartName="/ppt/slideLayouts/slideLayout1417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cs-CZ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1" autoAdjust="0"/>
    <p:restoredTop sz="96807" autoAdjust="0"/>
  </p:normalViewPr>
  <p:slideViewPr>
    <p:cSldViewPr snapToGrid="0">
      <p:cViewPr varScale="1">
        <p:scale>
          <a:sx n="91" d="100"/>
          <a:sy n="91" d="100"/>
        </p:scale>
        <p:origin x="108" y="9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2268" y="60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4F62F7F1-594F-4524-980E-C4ED1DF60CE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4588AF6-D8A2-408A-A833-8E629F31908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57E32F-2512-4008-A7D3-B9EE6062FB8E}" type="datetime1">
              <a:rPr lang="cs-CZ" smtClean="0"/>
              <a:t>26. 8. 2021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2CCC9AE-5399-421F-9335-02502B06425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236C14C-0B26-462F-AF8A-2499F8496B1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694583-04C4-4D82-8DDD-DC9A9071EA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587856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noProof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C12405-4B4B-47BA-B64C-E4FF9B35CEAF}" type="datetime1">
              <a:rPr lang="cs-CZ" smtClean="0"/>
              <a:pPr/>
              <a:t>26. 8. 2021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 noProof="0"/>
              <a:t>Kliknutím můžete upravit styl předlohy textů.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E4A810-4152-4BA1-9B64-95C61C0B4247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33854131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E4A810-4152-4BA1-9B64-95C61C0B4247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0218533"/>
      </p:ext>
    </p:extLst>
  </p:cSld>
  <p:clrMapOvr>
    <a:masterClrMapping/>
  </p:clrMapOvr>
</p:notes>
</file>

<file path=ppt/slideLayouts/_rels/slideLayout1014.xml.rels>&#65279;<?xml version="1.0" encoding="utf-8"?><Relationships xmlns="http://schemas.openxmlformats.org/package/2006/relationships"><Relationship Type="http://schemas.openxmlformats.org/officeDocument/2006/relationships/image" Target="/ppt/media/image43.png" Id="rId2" /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4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513.xml.rels>&#65279;<?xml version="1.0" encoding="utf-8"?><Relationships xmlns="http://schemas.openxmlformats.org/package/2006/relationships"><Relationship Type="http://schemas.openxmlformats.org/officeDocument/2006/relationships/image" Target="/ppt/media/image52.png" Id="rId2" /><Relationship Type="http://schemas.openxmlformats.org/officeDocument/2006/relationships/slideMaster" Target="/ppt/slideMasters/slideMaster11.xml" Id="rId1" /></Relationships>
</file>

<file path=ppt/slideLayouts/_rels/slideLayout16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7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12.xml.rels>&#65279;<?xml version="1.0" encoding="utf-8"?><Relationships xmlns="http://schemas.openxmlformats.org/package/2006/relationships"><Relationship Type="http://schemas.openxmlformats.org/officeDocument/2006/relationships/image" Target="/ppt/media/image2.png" Id="rId2" /><Relationship Type="http://schemas.openxmlformats.org/officeDocument/2006/relationships/slideMaster" Target="/ppt/slideMasters/slideMaster11.xml" Id="rId1" /></Relationships>
</file>

<file path=ppt/slideLayouts/_rels/slideLayout6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6.xml.rels>&#65279;<?xml version="1.0" encoding="utf-8"?><Relationships xmlns="http://schemas.openxmlformats.org/package/2006/relationships"><Relationship Type="http://schemas.openxmlformats.org/officeDocument/2006/relationships/image" Target="/ppt/media/image34.png" Id="rId2" /><Relationship Type="http://schemas.openxmlformats.org/officeDocument/2006/relationships/slideMaster" Target="/ppt/slideMasters/slideMaster11.xml" Id="rId1" /></Relationships>
</file>

<file path=ppt/slideLayouts/slideLayout10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Obrázek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913806" y="4565255"/>
            <a:ext cx="10355326" cy="543472"/>
          </a:xfrm>
        </p:spPr>
        <p:txBody>
          <a:bodyPr rtlCol="0" anchor="b">
            <a:normAutofit/>
          </a:bodyPr>
          <a:lstStyle>
            <a:lvl1pPr algn="ctr">
              <a:defRPr sz="280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obrázku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cs-CZ" noProof="0"/>
              <a:t>Po kliknutí na ikonu můžete přidat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913795" y="5108728"/>
            <a:ext cx="10353762" cy="682472"/>
          </a:xfrm>
        </p:spPr>
        <p:txBody>
          <a:bodyPr rtlCol="0"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cs-CZ" noProof="0"/>
              <a:t>Kliknutím můžete upravit styl předlohy textů.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C7223FA-CAA4-4DBF-8D27-193810C139E9}" type="datetime1">
              <a:rPr lang="cs-CZ" noProof="0" smtClean="0"/>
              <a:t>26. 8. 2021</a:t>
            </a:fld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rtlCol="0" anchor="b">
            <a:normAutofit/>
          </a:bodyPr>
          <a:lstStyle>
            <a:lvl1pPr algn="ctr">
              <a:defRPr sz="5400"/>
            </a:lvl1pPr>
          </a:lstStyle>
          <a:p>
            <a:pPr rtl="0"/>
            <a:r>
              <a:rPr lang="cs-CZ" noProof="0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rtlCol="0"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B37FC51-D89B-43B2-BE9D-D474F6A135B6}" type="datetime1">
              <a:rPr lang="cs-CZ" noProof="0" smtClean="0"/>
              <a:t>26. 8. 2021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1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913795" y="608437"/>
            <a:ext cx="10353762" cy="3534344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913794" y="4295180"/>
            <a:ext cx="10353763" cy="1501826"/>
          </a:xfrm>
        </p:spPr>
        <p:txBody>
          <a:bodyPr rtlCol="0"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cs-CZ" noProof="0"/>
              <a:t>Kliknutím můžete upravit styl předlohy textů.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31760B6-BAB3-477C-BDFF-E9BBBACD41F0}" type="datetime1">
              <a:rPr lang="cs-CZ" noProof="0" smtClean="0"/>
              <a:t>26. 8. 2021</a:t>
            </a:fld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446212" y="609600"/>
            <a:ext cx="9302752" cy="2992904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12" name="Zástupný symbol pro text 3"/>
          <p:cNvSpPr>
            <a:spLocks noGrp="1"/>
          </p:cNvSpPr>
          <p:nvPr>
            <p:ph type="body" sz="half" idx="13" hasCustomPrompt="1"/>
          </p:nvPr>
        </p:nvSpPr>
        <p:spPr>
          <a:xfrm>
            <a:off x="1720644" y="3610032"/>
            <a:ext cx="8752299" cy="532749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cs-CZ" noProof="0"/>
              <a:t>Kliknutím můžete upravit styl předlohy textů.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913794" y="4304353"/>
            <a:ext cx="10353763" cy="1489496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cs-CZ" noProof="0"/>
              <a:t>Kliknutím můžete upravit styl předlohy textů.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819C592-798F-4ED9-BF95-1F636958F0FD}" type="datetime1">
              <a:rPr lang="cs-CZ" noProof="0" smtClean="0"/>
              <a:t>26. 8. 2021</a:t>
            </a:fld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cs-CZ" noProof="0" smtClean="0"/>
              <a:t>‹#›</a:t>
            </a:fld>
            <a:endParaRPr lang="cs-CZ" noProof="0"/>
          </a:p>
        </p:txBody>
      </p:sp>
      <p:sp>
        <p:nvSpPr>
          <p:cNvPr id="11" name="Textové pole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cs-CZ" sz="8000" noProof="0">
                <a:solidFill>
                  <a:schemeClr val="tx1"/>
                </a:solidFill>
                <a:effectLst/>
              </a:rPr>
              <a:t>„</a:t>
            </a:r>
          </a:p>
        </p:txBody>
      </p:sp>
      <p:sp>
        <p:nvSpPr>
          <p:cNvPr id="13" name="Textové pole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cs-CZ" sz="8000" noProof="0">
                <a:solidFill>
                  <a:schemeClr val="tx1"/>
                </a:solidFill>
                <a:effectLst/>
              </a:rPr>
              <a:t>“</a:t>
            </a:r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913794" y="2126942"/>
            <a:ext cx="10353763" cy="2511835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913784" y="4650556"/>
            <a:ext cx="10352199" cy="1140644"/>
          </a:xfrm>
        </p:spPr>
        <p:txBody>
          <a:bodyPr rtlCol="0"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cs-CZ" noProof="0"/>
              <a:t>Kliknutím můžete upravit styl předlohy textů.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8425EBD-8A3D-41BC-9A05-8FD2AE62B3CD}" type="datetime1">
              <a:rPr lang="cs-CZ" noProof="0" smtClean="0"/>
              <a:t>26. 8. 2021</a:t>
            </a:fld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14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Nadpis 1"/>
          <p:cNvSpPr>
            <a:spLocks noGrp="1"/>
          </p:cNvSpPr>
          <p:nvPr>
            <p:ph type="title" hasCustomPrompt="1"/>
          </p:nvPr>
        </p:nvSpPr>
        <p:spPr>
          <a:xfrm>
            <a:off x="913795" y="609600"/>
            <a:ext cx="10353762" cy="970450"/>
          </a:xfrm>
        </p:spPr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7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913795" y="1885950"/>
            <a:ext cx="3300984" cy="576262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Kliknutím můžete upravit styl předlohy textů.</a:t>
            </a:r>
          </a:p>
        </p:txBody>
      </p:sp>
      <p:sp>
        <p:nvSpPr>
          <p:cNvPr id="8" name="Zástupný symbol pro text 3"/>
          <p:cNvSpPr>
            <a:spLocks noGrp="1"/>
          </p:cNvSpPr>
          <p:nvPr>
            <p:ph type="body" sz="half" idx="15" hasCustomPrompt="1"/>
          </p:nvPr>
        </p:nvSpPr>
        <p:spPr>
          <a:xfrm>
            <a:off x="913795" y="2571750"/>
            <a:ext cx="3300984" cy="3219450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Kliknutím můžete upravit styl předlohy textů.</a:t>
            </a:r>
          </a:p>
        </p:txBody>
      </p:sp>
      <p:sp>
        <p:nvSpPr>
          <p:cNvPr id="9" name="Zástupný symbol pro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4446711" y="1885950"/>
            <a:ext cx="3300984" cy="576262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Kliknutím můžete upravit styl předlohy textů.</a:t>
            </a:r>
          </a:p>
        </p:txBody>
      </p:sp>
      <p:sp>
        <p:nvSpPr>
          <p:cNvPr id="10" name="Zástupný symbol pro text 3"/>
          <p:cNvSpPr>
            <a:spLocks noGrp="1"/>
          </p:cNvSpPr>
          <p:nvPr>
            <p:ph type="body" sz="half" idx="16" hasCustomPrompt="1"/>
          </p:nvPr>
        </p:nvSpPr>
        <p:spPr>
          <a:xfrm>
            <a:off x="4441435" y="2571750"/>
            <a:ext cx="3300984" cy="3219450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Kliknutím můžete upravit styl předlohy textů.</a:t>
            </a:r>
          </a:p>
        </p:txBody>
      </p:sp>
      <p:sp>
        <p:nvSpPr>
          <p:cNvPr id="11" name="Zástupný symbol pro text 4"/>
          <p:cNvSpPr>
            <a:spLocks noGrp="1"/>
          </p:cNvSpPr>
          <p:nvPr>
            <p:ph type="body" sz="quarter" idx="13" hasCustomPrompt="1"/>
          </p:nvPr>
        </p:nvSpPr>
        <p:spPr>
          <a:xfrm>
            <a:off x="7966572" y="1885950"/>
            <a:ext cx="3300984" cy="576262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Kliknutím můžete upravit styl předlohy textů.</a:t>
            </a:r>
          </a:p>
        </p:txBody>
      </p:sp>
      <p:sp>
        <p:nvSpPr>
          <p:cNvPr id="12" name="Zástupný symbol pro text 3"/>
          <p:cNvSpPr>
            <a:spLocks noGrp="1"/>
          </p:cNvSpPr>
          <p:nvPr>
            <p:ph type="body" sz="half" idx="17" hasCustomPrompt="1"/>
          </p:nvPr>
        </p:nvSpPr>
        <p:spPr>
          <a:xfrm>
            <a:off x="7966572" y="2571750"/>
            <a:ext cx="3300984" cy="3219450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Kliknutím můžete upravit styl předlohy textů.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1DFBC9F-1FF5-4A88-9B5F-D384B5084BF5}" type="datetime1">
              <a:rPr lang="cs-CZ" noProof="0" smtClean="0"/>
              <a:t>26. 8. 2021</a:t>
            </a:fld>
            <a:endParaRPr lang="cs-CZ" noProof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15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Obrázek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Obrázek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Nadpis 1"/>
          <p:cNvSpPr>
            <a:spLocks noGrp="1"/>
          </p:cNvSpPr>
          <p:nvPr>
            <p:ph type="title" hasCustomPrompt="1"/>
          </p:nvPr>
        </p:nvSpPr>
        <p:spPr>
          <a:xfrm>
            <a:off x="913794" y="609600"/>
            <a:ext cx="10353763" cy="970450"/>
          </a:xfrm>
        </p:spPr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19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913795" y="3904106"/>
            <a:ext cx="3300984" cy="576262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Kliknutím můžete upravit styl předlohy textů.</a:t>
            </a:r>
          </a:p>
        </p:txBody>
      </p:sp>
      <p:sp>
        <p:nvSpPr>
          <p:cNvPr id="20" name="Zástupný symbol obrázku 2"/>
          <p:cNvSpPr>
            <a:spLocks noGrp="1" noChangeAspect="1"/>
          </p:cNvSpPr>
          <p:nvPr>
            <p:ph type="pic" idx="15" hasCustomPrompt="1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cs-CZ" noProof="0"/>
              <a:t>Po kliknutí na ikonu můžete přidat obrázek.</a:t>
            </a:r>
          </a:p>
        </p:txBody>
      </p:sp>
      <p:sp>
        <p:nvSpPr>
          <p:cNvPr id="21" name="Zástupný symbol pro text 3"/>
          <p:cNvSpPr>
            <a:spLocks noGrp="1"/>
          </p:cNvSpPr>
          <p:nvPr>
            <p:ph type="body" sz="half" idx="18" hasCustomPrompt="1"/>
          </p:nvPr>
        </p:nvSpPr>
        <p:spPr>
          <a:xfrm>
            <a:off x="913795" y="4480368"/>
            <a:ext cx="3300984" cy="1310833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Kliknutím můžete upravit styl předlohy textů.</a:t>
            </a:r>
          </a:p>
        </p:txBody>
      </p:sp>
      <p:sp>
        <p:nvSpPr>
          <p:cNvPr id="22" name="Zástupný symbol pro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4442788" y="3904106"/>
            <a:ext cx="3300984" cy="576262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Kliknutím můžete upravit styl předlohy textů.</a:t>
            </a:r>
          </a:p>
        </p:txBody>
      </p:sp>
      <p:sp>
        <p:nvSpPr>
          <p:cNvPr id="23" name="Zástupný symbol obrázku 2"/>
          <p:cNvSpPr>
            <a:spLocks noGrp="1" noChangeAspect="1"/>
          </p:cNvSpPr>
          <p:nvPr>
            <p:ph type="pic" idx="21" hasCustomPrompt="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cs-CZ" noProof="0"/>
              <a:t>Po kliknutí na ikonu můžete přidat obrázek.</a:t>
            </a:r>
          </a:p>
        </p:txBody>
      </p:sp>
      <p:sp>
        <p:nvSpPr>
          <p:cNvPr id="24" name="Zástupný symbol pro text 3"/>
          <p:cNvSpPr>
            <a:spLocks noGrp="1"/>
          </p:cNvSpPr>
          <p:nvPr>
            <p:ph type="body" sz="half" idx="19" hasCustomPrompt="1"/>
          </p:nvPr>
        </p:nvSpPr>
        <p:spPr>
          <a:xfrm>
            <a:off x="4441435" y="4480367"/>
            <a:ext cx="3300984" cy="1310833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Kliknutím můžete upravit styl předlohy textů.</a:t>
            </a:r>
          </a:p>
        </p:txBody>
      </p:sp>
      <p:sp>
        <p:nvSpPr>
          <p:cNvPr id="25" name="Zástupný symbol pro text 4"/>
          <p:cNvSpPr>
            <a:spLocks noGrp="1"/>
          </p:cNvSpPr>
          <p:nvPr>
            <p:ph type="body" sz="quarter" idx="13" hasCustomPrompt="1"/>
          </p:nvPr>
        </p:nvSpPr>
        <p:spPr>
          <a:xfrm>
            <a:off x="7966697" y="3904106"/>
            <a:ext cx="3300984" cy="576262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Kliknutím můžete upravit styl předlohy textů.</a:t>
            </a:r>
          </a:p>
        </p:txBody>
      </p:sp>
      <p:sp>
        <p:nvSpPr>
          <p:cNvPr id="26" name="Zástupný symbol obrázku 2"/>
          <p:cNvSpPr>
            <a:spLocks noGrp="1" noChangeAspect="1"/>
          </p:cNvSpPr>
          <p:nvPr>
            <p:ph type="pic" idx="22" hasCustomPrompt="1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cs-CZ" noProof="0"/>
              <a:t>Po kliknutí na ikonu můžete přidat obrázek.</a:t>
            </a:r>
          </a:p>
        </p:txBody>
      </p:sp>
      <p:sp>
        <p:nvSpPr>
          <p:cNvPr id="27" name="Zástupný symbol pro text 3"/>
          <p:cNvSpPr>
            <a:spLocks noGrp="1"/>
          </p:cNvSpPr>
          <p:nvPr>
            <p:ph type="body" sz="half" idx="20" hasCustomPrompt="1"/>
          </p:nvPr>
        </p:nvSpPr>
        <p:spPr>
          <a:xfrm>
            <a:off x="7966572" y="4480365"/>
            <a:ext cx="3300984" cy="1310835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Kliknutím můžete upravit styl předlohy textů.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4B660EE-E67E-46A9-A2AE-DA9DE589B8BE}" type="datetime1">
              <a:rPr lang="cs-CZ" noProof="0" smtClean="0"/>
              <a:t>26. 8. 2021</a:t>
            </a:fld>
            <a:endParaRPr lang="cs-CZ" noProof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 anchor="t"/>
          <a:lstStyle/>
          <a:p>
            <a:pPr lvl="0" rtl="0"/>
            <a:r>
              <a:rPr lang="cs-CZ" noProof="0"/>
              <a:t>Kliknutím můžete upravit styl předlohy textů.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500C081-3BB2-49A2-9A3A-B65272A639BD}" type="datetime1">
              <a:rPr lang="cs-CZ" noProof="0" smtClean="0"/>
              <a:t>26. 8. 2021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 hasCustomPrompt="1"/>
          </p:nvPr>
        </p:nvSpPr>
        <p:spPr>
          <a:xfrm>
            <a:off x="8983068" y="609599"/>
            <a:ext cx="2284487" cy="5181601"/>
          </a:xfrm>
        </p:spPr>
        <p:txBody>
          <a:bodyPr vert="eaVert" rtlCol="0"/>
          <a:lstStyle>
            <a:lvl1pPr algn="l">
              <a:defRPr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 hasCustomPrompt="1"/>
          </p:nvPr>
        </p:nvSpPr>
        <p:spPr>
          <a:xfrm>
            <a:off x="913796" y="609599"/>
            <a:ext cx="7916872" cy="5181601"/>
          </a:xfrm>
        </p:spPr>
        <p:txBody>
          <a:bodyPr vert="eaVert" rtlCol="0" anchor="t"/>
          <a:lstStyle/>
          <a:p>
            <a:pPr lvl="0" rtl="0"/>
            <a:r>
              <a:rPr lang="cs-CZ" noProof="0"/>
              <a:t>Kliknutím můžete upravit styl předlohy textů.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1115E65-51B1-4948-A4B6-FD34392CD900}" type="datetime1">
              <a:rPr lang="cs-CZ" noProof="0" smtClean="0"/>
              <a:t>26. 8. 2021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cs-CZ" noProof="0"/>
              <a:t>Kliknutím můžete upravit styl předlohy textů.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73CCF7C-E91C-46B9-B3C9-497305AC799A}" type="datetime1">
              <a:rPr lang="cs-CZ" noProof="0" smtClean="0"/>
              <a:t>26. 8. 2021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295401" y="1761067"/>
            <a:ext cx="9590550" cy="1828813"/>
          </a:xfrm>
        </p:spPr>
        <p:txBody>
          <a:bodyPr rtlCol="0" anchor="b"/>
          <a:lstStyle>
            <a:lvl1pPr algn="ctr">
              <a:defRPr sz="4000" b="0" cap="none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1295401" y="3589879"/>
            <a:ext cx="9590550" cy="1507054"/>
          </a:xfrm>
        </p:spPr>
        <p:txBody>
          <a:bodyPr rtlCol="0"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 noProof="0"/>
              <a:t>Kliknutím můžete upravit styl předlohy textů.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F0E6337-43D6-4503-8750-415971279347}" type="datetime1">
              <a:rPr lang="cs-CZ" noProof="0" smtClean="0"/>
              <a:t>26. 8. 2021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4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 hasCustomPrompt="1"/>
          </p:nvPr>
        </p:nvSpPr>
        <p:spPr>
          <a:xfrm>
            <a:off x="913795" y="1732449"/>
            <a:ext cx="5060497" cy="4058750"/>
          </a:xfrm>
        </p:spPr>
        <p:txBody>
          <a:bodyPr rtlCol="0" anchor="t">
            <a:normAutofit/>
          </a:bodyPr>
          <a:lstStyle/>
          <a:p>
            <a:pPr lvl="0" rtl="0"/>
            <a:r>
              <a:rPr lang="cs-CZ" noProof="0"/>
              <a:t>Kliknutím můžete upravit styl předlohy textů.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6202892" y="1732449"/>
            <a:ext cx="5064665" cy="4058751"/>
          </a:xfrm>
        </p:spPr>
        <p:txBody>
          <a:bodyPr rtlCol="0" anchor="t">
            <a:normAutofit/>
          </a:bodyPr>
          <a:lstStyle/>
          <a:p>
            <a:pPr lvl="0" rtl="0"/>
            <a:r>
              <a:rPr lang="cs-CZ" noProof="0"/>
              <a:t>Kliknutím můžete upravit styl předlohy textů.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27E071F-4067-402E-B2F7-DE402B878937}" type="datetime1">
              <a:rPr lang="cs-CZ" noProof="0" smtClean="0"/>
              <a:t>26. 8. 2021</a:t>
            </a:fld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5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Obrázek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Obrázek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1005872" y="1835254"/>
            <a:ext cx="4876344" cy="544884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Kliknutím můžete upravit styl předlohy textů.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1005872" y="2380137"/>
            <a:ext cx="4876344" cy="3411063"/>
          </a:xfrm>
        </p:spPr>
        <p:txBody>
          <a:bodyPr rtlCol="0"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 rtl="0"/>
            <a:r>
              <a:rPr lang="cs-CZ" noProof="0"/>
              <a:t>Kliknutím můžete upravit styl předlohy textů.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6294967" y="1835254"/>
            <a:ext cx="4895330" cy="544883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Kliknutím můžete upravit styl předlohy textů.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 hasCustomPrompt="1"/>
          </p:nvPr>
        </p:nvSpPr>
        <p:spPr>
          <a:xfrm>
            <a:off x="6294967" y="2380137"/>
            <a:ext cx="4895330" cy="3411063"/>
          </a:xfrm>
        </p:spPr>
        <p:txBody>
          <a:bodyPr rtlCol="0"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 rtl="0"/>
            <a:r>
              <a:rPr lang="cs-CZ" noProof="0"/>
              <a:t>Kliknutím můžete upravit styl předlohy textů.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CBABAFE-120F-4FE4-89A9-8671DE42F86A}" type="datetime1">
              <a:rPr lang="cs-CZ" noProof="0" smtClean="0"/>
              <a:t>26. 8. 2021</a:t>
            </a:fld>
            <a:endParaRPr lang="cs-CZ" noProof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6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454B620-3853-4504-8D76-E199590227C5}" type="datetime1">
              <a:rPr lang="cs-CZ" noProof="0" smtClean="0"/>
              <a:t>26. 8. 2021</a:t>
            </a:fld>
            <a:endParaRPr lang="cs-CZ" noProof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431980A-61D4-4B90-A53C-DC4098619976}" type="datetime1">
              <a:rPr lang="cs-CZ" noProof="0" smtClean="0"/>
              <a:t>26. 8. 2021</a:t>
            </a:fld>
            <a:endParaRPr lang="cs-CZ" noProof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913795" y="609600"/>
            <a:ext cx="3706889" cy="1821918"/>
          </a:xfrm>
        </p:spPr>
        <p:txBody>
          <a:bodyPr rtlCol="0" anchor="b">
            <a:normAutofit/>
          </a:bodyPr>
          <a:lstStyle>
            <a:lvl1pPr algn="ctr">
              <a:defRPr sz="2400" b="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4855633" y="609600"/>
            <a:ext cx="6411924" cy="5181600"/>
          </a:xfrm>
        </p:spPr>
        <p:txBody>
          <a:bodyPr rtlCol="0">
            <a:normAutofit/>
          </a:bodyPr>
          <a:lstStyle/>
          <a:p>
            <a:pPr lvl="0" rtl="0"/>
            <a:r>
              <a:rPr lang="cs-CZ" noProof="0"/>
              <a:t>Kliknutím můžete upravit styl předlohy textů.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913795" y="2431518"/>
            <a:ext cx="3706889" cy="3359681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Kliknutím můžete upravit styl předlohy textů.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90ACF91-346D-40CD-A083-3C974C2E8FA7}" type="datetime1">
              <a:rPr lang="cs-CZ" noProof="0" smtClean="0"/>
              <a:t>26. 8. 2021</a:t>
            </a:fld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9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Obrázek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913795" y="609923"/>
            <a:ext cx="5934949" cy="1829338"/>
          </a:xfrm>
        </p:spPr>
        <p:txBody>
          <a:bodyPr rtlCol="0" anchor="b">
            <a:noAutofit/>
          </a:bodyPr>
          <a:lstStyle>
            <a:lvl1pPr algn="ctr">
              <a:defRPr sz="3200" b="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obrázku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cs-CZ" noProof="0"/>
              <a:t>Po kliknutí na ikonu můžete přidat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913795" y="2439261"/>
            <a:ext cx="5934949" cy="3376134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Kliknutím můžete upravit styl předlohy textů.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73B6C35-0045-46C4-B3AB-9C1FC06B1859}" type="datetime1">
              <a:rPr lang="cs-CZ" noProof="0" smtClean="0"/>
              <a:t>26. 8. 2021</a:t>
            </a:fld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theme" Target="/ppt/theme/theme12.xml" Id="rId18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slideLayout" Target="/ppt/slideLayouts/slideLayout177.xml" Id="rId17" /><Relationship Type="http://schemas.openxmlformats.org/officeDocument/2006/relationships/slideLayout" Target="/ppt/slideLayouts/slideLayout28.xml" Id="rId2" /><Relationship Type="http://schemas.openxmlformats.org/officeDocument/2006/relationships/slideLayout" Target="/ppt/slideLayouts/slideLayout169.xml" Id="rId16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10.xml" Id="rId6" /><Relationship Type="http://schemas.openxmlformats.org/officeDocument/2006/relationships/slideLayout" Target="/ppt/slideLayouts/slideLayout1111.xml" Id="rId11" /><Relationship Type="http://schemas.openxmlformats.org/officeDocument/2006/relationships/slideLayout" Target="/ppt/slideLayouts/slideLayout512.xml" Id="rId5" /><Relationship Type="http://schemas.openxmlformats.org/officeDocument/2006/relationships/slideLayout" Target="/ppt/slideLayouts/slideLayout1513.xml" Id="rId15" /><Relationship Type="http://schemas.openxmlformats.org/officeDocument/2006/relationships/slideLayout" Target="/ppt/slideLayouts/slideLayout1014.xml" Id="rId10" /><Relationship Type="http://schemas.openxmlformats.org/officeDocument/2006/relationships/slideLayout" Target="/ppt/slideLayouts/slideLayout415.xml" Id="rId4" /><Relationship Type="http://schemas.openxmlformats.org/officeDocument/2006/relationships/slideLayout" Target="/ppt/slideLayouts/slideLayout916.xml" Id="rId9" /><Relationship Type="http://schemas.openxmlformats.org/officeDocument/2006/relationships/slideLayout" Target="/ppt/slideLayouts/slideLayout1417.xml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 rtl="0"/>
            <a:r>
              <a:rPr lang="cs-CZ" noProof="0"/>
              <a:t>Kliknutím můžete upravit styl předlohy textů.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A357D9D-5FC2-4049-88EE-5B421B70E2F2}" type="datetime1">
              <a:rPr lang="cs-CZ" noProof="0" smtClean="0"/>
              <a:t>26. 8. 2021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F28FB93-0A08-4E7D-8E63-9EFA29F1E093}" type="slidenum">
              <a:rPr lang="cs-CZ" noProof="0" smtClean="0"/>
              <a:pPr/>
              <a:t>‹#›</a:t>
            </a:fld>
            <a:endParaRPr lang="cs-CZ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2" r:id="rId10"/>
    <p:sldLayoutId id="2147483853" r:id="rId11"/>
    <p:sldLayoutId id="2147483854" r:id="rId12"/>
    <p:sldLayoutId id="2147483855" r:id="rId13"/>
    <p:sldLayoutId id="2147483858" r:id="rId14"/>
    <p:sldLayoutId id="2147483859" r:id="rId15"/>
    <p:sldLayoutId id="2147483850" r:id="rId16"/>
    <p:sldLayoutId id="2147483851" r:id="rId17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142677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Břidlice">
  <a:themeElements>
    <a:clrScheme name="Slat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Slat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ppt/theme/theme2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TC104033929[[fn=Slate]]</ap:Template>
  <ap:TotalTime>23</ap:TotalTime>
  <ap:Words>1</ap:Words>
  <ap:PresentationFormat>Širokoúhlá obrazovka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ap:HeadingPairs>
  <ap:TitlesOfParts>
    <vt:vector baseType="lpstr" size="6">
      <vt:lpstr>Calibri</vt:lpstr>
      <vt:lpstr>Calisto MT</vt:lpstr>
      <vt:lpstr>Times New Roman</vt:lpstr>
      <vt:lpstr>Wingdings 2</vt:lpstr>
      <vt:lpstr>Břidlice</vt:lpstr>
      <vt:lpstr>Prezentace aplikace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terms:created xsi:type="dcterms:W3CDTF">2014-08-26T23:53:23Z</dcterms:created>
  <dcterms:modified xsi:type="dcterms:W3CDTF">2021-08-26T03:06:26Z</dcterms:modified>
</cp:coreProperties>
</file>