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6807" autoAdjust="0"/>
  </p:normalViewPr>
  <p:slideViewPr>
    <p:cSldViewPr snapToGrid="0">
      <p:cViewPr varScale="1">
        <p:scale>
          <a:sx n="130" d="100"/>
          <a:sy n="130" d="100"/>
        </p:scale>
        <p:origin x="82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6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61F1B695-E4CA-45D6-A40E-FE31B1055F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09A2304-F3CA-45CA-A3CA-7C2A478A54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120B5-CDCC-4DED-A93E-083768F0E548}" type="datetime1">
              <a:rPr lang="cs-CZ" smtClean="0"/>
              <a:t>16. 8. 2021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6DC200C-9994-4FF0-B65F-32875F74649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B9C5D8A-BD41-48B0-97F5-5B0E4AD8745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969F4-E3F5-47F0-9594-97F7400DAD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6299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40AA8-A8A5-4E61-AC3F-D1FCDE4982D7}" type="datetime1">
              <a:rPr lang="cs-CZ" smtClean="0"/>
              <a:pPr/>
              <a:t>16. 8. 2021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8FCF6-6F81-476B-8BE1-478C78B13210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2327358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8FCF6-6F81-476B-8BE1-478C78B1321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1947708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13" name="Zástupný symbol pro datum 1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BDF700-66F4-43E4-948B-90428E944F21}" type="datetime1">
              <a:rPr lang="cs-CZ" noProof="0" smtClean="0"/>
              <a:t>16. 8. 2021</a:t>
            </a:fld>
            <a:endParaRPr lang="cs-CZ" noProof="0"/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cs-CZ" noProof="0" smtClean="0"/>
              <a:pPr rtl="0"/>
              <a:t>‹#›</a:t>
            </a:fld>
            <a:endParaRPr lang="cs-CZ" noProof="0"/>
          </a:p>
        </p:txBody>
      </p:sp>
      <p:sp>
        <p:nvSpPr>
          <p:cNvPr id="15" name="Zástupný symbol pro zápatí 14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sp>
        <p:nvSpPr>
          <p:cNvPr id="16" name="Nadpis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rtlCol="0" anchor="b"/>
          <a:lstStyle/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13" name="Zástupný symbol pro datum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 rtlCol="0"/>
          <a:lstStyle/>
          <a:p>
            <a:pPr rtl="0"/>
            <a:fld id="{E287DFFD-3C27-4C82-9430-F68C27A041B2}" type="datetime1">
              <a:rPr lang="cs-CZ" noProof="0" smtClean="0"/>
              <a:t>16. 8. 2021</a:t>
            </a:fld>
            <a:endParaRPr lang="cs-CZ" noProof="0"/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2B19053D-4B37-4D7B-8ABF-990319F02EEF}" type="slidenum">
              <a:rPr lang="cs-CZ" noProof="0" smtClean="0"/>
              <a:pPr rtl="0"/>
              <a:t>‹#›</a:t>
            </a:fld>
            <a:endParaRPr lang="cs-CZ" noProof="0"/>
          </a:p>
        </p:txBody>
      </p:sp>
      <p:sp>
        <p:nvSpPr>
          <p:cNvPr id="15" name="Zástupný symbol pro zápatí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 rtlCol="0"/>
          <a:lstStyle/>
          <a:p>
            <a:pPr rtl="0"/>
            <a:endParaRPr lang="cs-CZ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13" name="Zástupný symbol pro datum 1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F07BED7-3DAA-4F2B-874F-5E34296F8A03}" type="datetime1">
              <a:rPr lang="cs-CZ" noProof="0" smtClean="0"/>
              <a:t>16. 8. 2021</a:t>
            </a:fld>
            <a:endParaRPr lang="cs-CZ" noProof="0"/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cs-CZ" noProof="0" smtClean="0"/>
              <a:pPr rtl="0"/>
              <a:t>‹#›</a:t>
            </a:fld>
            <a:endParaRPr lang="cs-CZ" noProof="0"/>
          </a:p>
        </p:txBody>
      </p:sp>
      <p:sp>
        <p:nvSpPr>
          <p:cNvPr id="15" name="Zástupný symbol pro zápatí 14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57200" y="457200"/>
            <a:ext cx="3657600" cy="5714999"/>
          </a:xfrm>
        </p:spPr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D45B96-0E24-4C76-BE8D-CC6595B870BF}" type="datetime1">
              <a:rPr lang="cs-CZ" noProof="0" smtClean="0"/>
              <a:t>16. 8. 2021</a:t>
            </a:fld>
            <a:endParaRPr lang="cs-CZ" noProof="0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cs-CZ" noProof="0" smtClean="0"/>
              <a:pPr rtl="0"/>
              <a:t>‹#›</a:t>
            </a:fld>
            <a:endParaRPr lang="cs-CZ" noProof="0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 rtlCol="0"/>
          <a:lstStyle/>
          <a:p>
            <a:pPr rtl="0"/>
            <a:fld id="{A8ED98F6-05C5-4B06-AD1E-4885CDBE81A0}" type="datetime1">
              <a:rPr lang="cs-CZ" noProof="0" smtClean="0"/>
              <a:t>16. 8. 2021</a:t>
            </a:fld>
            <a:endParaRPr lang="cs-CZ" noProof="0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 rtlCol="0"/>
          <a:lstStyle/>
          <a:p>
            <a:pPr rtl="0"/>
            <a:fld id="{2B19053D-4B37-4D7B-8ABF-990319F02EEF}" type="slidenum">
              <a:rPr lang="cs-CZ" noProof="0" smtClean="0"/>
              <a:pPr rtl="0"/>
              <a:t>‹#›</a:t>
            </a:fld>
            <a:endParaRPr lang="cs-CZ" noProof="0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15" name="Nadpis 14"/>
          <p:cNvSpPr>
            <a:spLocks noGrp="1"/>
          </p:cNvSpPr>
          <p:nvPr>
            <p:ph type="title" hasCustomPrompt="1"/>
          </p:nvPr>
        </p:nvSpPr>
        <p:spPr>
          <a:xfrm>
            <a:off x="457200" y="1828800"/>
            <a:ext cx="3200400" cy="1752600"/>
          </a:xfrm>
        </p:spPr>
        <p:txBody>
          <a:bodyPr rtlCol="0" anchor="b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3578224"/>
            <a:ext cx="3200645" cy="1459767"/>
          </a:xfrm>
        </p:spPr>
        <p:txBody>
          <a:bodyPr rtlCol="0"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457200" y="3429000"/>
            <a:ext cx="3124200" cy="2667000"/>
          </a:xfrm>
        </p:spPr>
        <p:txBody>
          <a:bodyPr rtlCol="0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57200" y="457200"/>
            <a:ext cx="3124200" cy="2667000"/>
          </a:xfrm>
        </p:spPr>
        <p:txBody>
          <a:bodyPr rtlCol="0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11" name="Nadpis 1"/>
          <p:cNvSpPr>
            <a:spLocks noGrp="1"/>
          </p:cNvSpPr>
          <p:nvPr>
            <p:ph type="title" hasCustomPrompt="1"/>
          </p:nvPr>
        </p:nvSpPr>
        <p:spPr>
          <a:xfrm>
            <a:off x="4876800" y="457200"/>
            <a:ext cx="2819400" cy="5714999"/>
          </a:xfrm>
        </p:spPr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263FC3-38E1-46DF-9BC6-013EE0AB8704}" type="datetime1">
              <a:rPr lang="cs-CZ" noProof="0" smtClean="0"/>
              <a:t>16. 8. 2021</a:t>
            </a:fld>
            <a:endParaRPr lang="cs-CZ" noProof="0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cs-CZ" noProof="0" smtClean="0"/>
              <a:pPr rtl="0"/>
              <a:t>‹#›</a:t>
            </a:fld>
            <a:endParaRPr lang="cs-CZ" noProof="0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457200" y="275238"/>
            <a:ext cx="3581400" cy="4111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57200" y="675288"/>
            <a:ext cx="3581400" cy="2525112"/>
          </a:xfrm>
        </p:spPr>
        <p:txBody>
          <a:bodyPr rtlCol="0"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57199" y="3429000"/>
            <a:ext cx="3581400" cy="4111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457199" y="3840162"/>
            <a:ext cx="3581400" cy="2515198"/>
          </a:xfrm>
        </p:spPr>
        <p:txBody>
          <a:bodyPr rtlCol="0"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11" name="Nadpis 1"/>
          <p:cNvSpPr>
            <a:spLocks noGrp="1"/>
          </p:cNvSpPr>
          <p:nvPr>
            <p:ph type="title" hasCustomPrompt="1"/>
          </p:nvPr>
        </p:nvSpPr>
        <p:spPr>
          <a:xfrm>
            <a:off x="4876800" y="457200"/>
            <a:ext cx="2819400" cy="5714999"/>
          </a:xfrm>
        </p:spPr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E29736-ACB1-4BE6-893E-CB0F8C38F926}" type="datetime1">
              <a:rPr lang="cs-CZ" noProof="0" smtClean="0"/>
              <a:t>16. 8. 2021</a:t>
            </a:fld>
            <a:endParaRPr lang="cs-CZ" noProof="0"/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cs-CZ" noProof="0" smtClean="0"/>
              <a:pPr rtl="0"/>
              <a:t>‹#›</a:t>
            </a:fld>
            <a:endParaRPr lang="cs-CZ" noProof="0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3733800" y="457200"/>
            <a:ext cx="3962400" cy="5715000"/>
          </a:xfrm>
        </p:spPr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C77822-A8AE-444C-BE47-BFF78146428F}" type="datetime1">
              <a:rPr lang="cs-CZ" noProof="0" smtClean="0"/>
              <a:t>16. 8. 2021</a:t>
            </a:fld>
            <a:endParaRPr lang="cs-CZ" noProof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cs-CZ" noProof="0" smtClean="0"/>
              <a:pPr rtl="0"/>
              <a:t>‹#›</a:t>
            </a:fld>
            <a:endParaRPr lang="cs-CZ" noProof="0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A7F30F-15A4-412C-9869-832BA18ED232}" type="datetime1">
              <a:rPr lang="cs-CZ" noProof="0" smtClean="0"/>
              <a:t>16. 8. 2021</a:t>
            </a:fld>
            <a:endParaRPr lang="cs-CZ" noProof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cs-CZ" noProof="0" smtClean="0"/>
              <a:pPr rtl="0"/>
              <a:t>‹#›</a:t>
            </a:fld>
            <a:endParaRPr lang="cs-CZ" noProof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181600" y="1676400"/>
            <a:ext cx="2514600" cy="1874837"/>
          </a:xfrm>
        </p:spPr>
        <p:txBody>
          <a:bodyPr rtlCol="0"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04800" y="1676400"/>
            <a:ext cx="4700016" cy="3505200"/>
          </a:xfrm>
        </p:spPr>
        <p:txBody>
          <a:bodyPr rtlCol="0"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1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5486400" y="3552372"/>
            <a:ext cx="2209800" cy="1629228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77BB2E-BDBF-4C3A-9658-FD46F17B075A}" type="datetime1">
              <a:rPr lang="cs-CZ" noProof="0" smtClean="0"/>
              <a:t>16. 8. 2021</a:t>
            </a:fld>
            <a:endParaRPr lang="cs-CZ" noProof="0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cs-CZ" noProof="0" smtClean="0"/>
              <a:pPr rtl="0"/>
              <a:t>‹#›</a:t>
            </a:fld>
            <a:endParaRPr lang="cs-CZ" noProof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u 2"/>
          <p:cNvSpPr>
            <a:spLocks noGrp="1"/>
          </p:cNvSpPr>
          <p:nvPr>
            <p:ph type="pic" idx="1" hasCustomPrompt="1"/>
          </p:nvPr>
        </p:nvSpPr>
        <p:spPr>
          <a:xfrm>
            <a:off x="304800" y="1676400"/>
            <a:ext cx="4696967" cy="35052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11" name="Nadpis 1"/>
          <p:cNvSpPr>
            <a:spLocks noGrp="1"/>
          </p:cNvSpPr>
          <p:nvPr>
            <p:ph type="title" hasCustomPrompt="1"/>
          </p:nvPr>
        </p:nvSpPr>
        <p:spPr>
          <a:xfrm>
            <a:off x="5181600" y="1676400"/>
            <a:ext cx="2514600" cy="1875972"/>
          </a:xfrm>
        </p:spPr>
        <p:txBody>
          <a:bodyPr rtlCol="0"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12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5486400" y="3552372"/>
            <a:ext cx="2209800" cy="1629228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DA62F16-22AD-4532-876A-6E6BA66A0A7B}" type="datetime1">
              <a:rPr lang="cs-CZ" noProof="0" smtClean="0"/>
              <a:t>16. 8. 2021</a:t>
            </a:fld>
            <a:endParaRPr lang="cs-CZ" noProof="0"/>
          </a:p>
        </p:txBody>
      </p:sp>
      <p:sp>
        <p:nvSpPr>
          <p:cNvPr id="17" name="Zástupný symbol pro číslo snímku 1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cs-CZ" noProof="0" smtClean="0"/>
              <a:pPr rtl="0"/>
              <a:t>‹#›</a:t>
            </a:fld>
            <a:endParaRPr lang="cs-CZ" noProof="0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12.pn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2B19053D-4B37-4D7B-8ABF-990319F02EEF}" type="slidenum">
              <a:rPr lang="cs-CZ" noProof="0" smtClean="0"/>
              <a:pPr rtl="0"/>
              <a:t>‹#›</a:t>
            </a:fld>
            <a:endParaRPr lang="cs-CZ" noProof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6C6E0438-9BC6-4205-A9E8-526335071901}" type="datetime1">
              <a:rPr lang="cs-CZ" noProof="0" smtClean="0"/>
              <a:t>16. 8. 2021</a:t>
            </a:fld>
            <a:endParaRPr lang="cs-CZ" noProof="0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rt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861403"/>
      </p:ext>
    </p:extLst>
  </p:cSld>
  <p:clrMapOvr>
    <a:masterClrMapping/>
  </p:clrMapOvr>
</p:sld>
</file>

<file path=ppt/theme/theme12.xml><?xml version="1.0" encoding="utf-8"?>
<a:theme xmlns:a="http://schemas.openxmlformats.org/drawingml/2006/main" name="Složený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Composite</ap:Template>
  <ap:TotalTime>3</ap:TotalTime>
  <ap:Words>1</ap:Words>
  <ap:PresentationFormat>Předvádění na obrazovce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ap:HeadingPairs>
  <ap:TitlesOfParts>
    <vt:vector baseType="lpstr" size="4">
      <vt:lpstr>Calibri</vt:lpstr>
      <vt:lpstr>Wingdings</vt:lpstr>
      <vt:lpstr>Složený</vt:lpstr>
      <vt:lpstr>Prezentace aplikace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2014-09-16T21:32:48Z</dcterms:created>
  <dcterms:modified xsi:type="dcterms:W3CDTF">2021-08-16T06:40:05Z</dcterms:modified>
</cp:coreProperties>
</file>