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659B47E5-DA66-4147-B7A1-512AD28103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53E9A69-675F-4FB0-A200-5C4648A58C1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191AC-BB2E-444B-ADE6-4DEACDB224F0}" type="datetime1">
              <a:rPr lang="cs-CZ" smtClean="0"/>
              <a:t>10. 8. 2021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AE607BB-3B46-4BFF-9A1F-55C69ABC68E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BCCC52B-B75D-4E9A-B22E-202338E8FCF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B0E44-9EB3-458E-A43D-00252424FA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566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08E08-8D73-48D3-BCF4-DF3EF5DDADED}" type="datetime1">
              <a:rPr lang="cs-CZ" smtClean="0"/>
              <a:pPr/>
              <a:t>10. 8. 2021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Po kliknutí můžete upravovat styly textu v předloze.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F0700-A14F-4D5A-B4F2-E27C61524897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830686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F0700-A14F-4D5A-B4F2-E27C6152489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315008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 eaLnBrk="1" latinLnBrk="0" hangingPunct="1">
              <a:defRPr/>
            </a:lvl1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D2E9CC37-5911-4BAD-A70F-85370EE57D24}" type="datetime1">
              <a:rPr lang="cs-CZ" noProof="0" smtClean="0"/>
              <a:t>10. 8. 2021</a:t>
            </a:fld>
            <a:endParaRPr lang="cs-CZ" sz="1100" noProof="0">
              <a:solidFill>
                <a:schemeClr val="tx2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cs-CZ" sz="1100" noProof="0">
              <a:solidFill>
                <a:schemeClr val="tx2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cs-CZ" noProof="0" smtClean="0"/>
              <a:pPr algn="l" rtl="0" eaLnBrk="1" latinLnBrk="0" hangingPunct="1"/>
              <a:t>‹#›</a:t>
            </a:fld>
            <a:endParaRPr kumimoji="0" lang="cs-CZ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70160826-34D4-46A5-8835-F2D23BD8318E}" type="datetime1">
              <a:rPr lang="cs-CZ" noProof="0" smtClean="0"/>
              <a:t>10. 8. 2021</a:t>
            </a:fld>
            <a:endParaRPr lang="cs-CZ" sz="1100" noProof="0">
              <a:solidFill>
                <a:schemeClr val="tx2"/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cs-CZ" sz="1100" noProof="0">
              <a:solidFill>
                <a:schemeClr val="tx2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cs-CZ" noProof="0" smtClean="0"/>
              <a:pPr algn="l" rtl="0" eaLnBrk="1" latinLnBrk="0" hangingPunct="1"/>
              <a:t>‹#›</a:t>
            </a:fld>
            <a:endParaRPr kumimoji="0" lang="cs-CZ" sz="1200" noProof="0">
              <a:solidFill>
                <a:schemeClr val="tx2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noProof="0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noProof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noProof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noProof="0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noProof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 rtlCol="0"/>
          <a:lstStyle>
            <a:lvl1pPr marR="9144" algn="l" rtl="0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pPr rtl="0"/>
            <a:r>
              <a:rPr lang="cs-CZ" noProof="0"/>
              <a:t>Kliknutím lze upravit styl.</a:t>
            </a:r>
            <a:endParaRPr kumimoji="0" lang="cs-CZ" noProof="0"/>
          </a:p>
        </p:txBody>
      </p:sp>
      <p:sp>
        <p:nvSpPr>
          <p:cNvPr id="9" name="Podnadpis 8"/>
          <p:cNvSpPr>
            <a:spLocks noGrp="1"/>
          </p:cNvSpPr>
          <p:nvPr>
            <p:ph type="subTitle" idx="1" hasCustomPrompt="1"/>
          </p:nvPr>
        </p:nvSpPr>
        <p:spPr>
          <a:xfrm>
            <a:off x="914400" y="2834640"/>
            <a:ext cx="7772400" cy="1508760"/>
          </a:xfrm>
        </p:spPr>
        <p:txBody>
          <a:bodyPr lIns="100584" tIns="45720" rtlCol="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rtl="0"/>
            <a:r>
              <a:rPr lang="cs-CZ" noProof="0"/>
              <a:t>Kliknutím můžete upravit styl předlohy podnadpisů.</a:t>
            </a:r>
            <a:endParaRPr kumimoji="0" lang="cs-CZ" noProof="0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noProof="0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noProof="0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noProof="0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rtlCol="0" anchor="ctr"/>
          <a:lstStyle>
            <a:lvl1pPr rtl="0"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 rtlCol="0"/>
          <a:lstStyle>
            <a:lvl1pPr rtl="0" eaLnBrk="1" latinLnBrk="0" hangingPunct="1">
              <a:defRPr/>
            </a:lvl1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5805150-9F8F-492B-B58C-470FD1982F9B}" type="datetime1">
              <a:rPr lang="cs-CZ" noProof="0" smtClean="0"/>
              <a:t>10. 8. 2021</a:t>
            </a:fld>
            <a:endParaRPr lang="cs-CZ" sz="1100" noProof="0">
              <a:solidFill>
                <a:schemeClr val="tx2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cs-CZ" sz="1100" noProof="0">
              <a:solidFill>
                <a:schemeClr val="tx2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cs-CZ" noProof="0" smtClean="0"/>
              <a:pPr algn="l" rtl="0" eaLnBrk="1" latinLnBrk="0" hangingPunct="1"/>
              <a:t>‹#›</a:t>
            </a:fld>
            <a:endParaRPr kumimoji="0" lang="cs-CZ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 eaLnBrk="1" latinLnBrk="0" hangingPunct="1">
              <a:defRPr/>
            </a:lvl1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B95B3593-36AB-4986-847B-7C9475B95F16}" type="datetime1">
              <a:rPr lang="cs-CZ" noProof="0" smtClean="0"/>
              <a:t>10. 8. 2021</a:t>
            </a:fld>
            <a:endParaRPr lang="cs-CZ" sz="1100" noProof="0">
              <a:solidFill>
                <a:schemeClr val="tx2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cs-CZ" sz="1100" noProof="0">
              <a:solidFill>
                <a:schemeClr val="tx2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cs-CZ" noProof="0" smtClean="0"/>
              <a:pPr algn="l" rtl="0" eaLnBrk="1" latinLnBrk="0" hangingPunct="1"/>
              <a:t>‹#›</a:t>
            </a:fld>
            <a:endParaRPr kumimoji="0" lang="cs-CZ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cs-CZ" noProof="0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cs-CZ" noProof="0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cs-CZ" noProof="0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cs-CZ" noProof="0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cs-CZ" noProof="0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cs-CZ" noProof="0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cs-CZ" noProof="0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cs-CZ" noProof="0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cs-CZ" noProof="0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cs-CZ" noProof="0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cs-CZ" noProof="0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cs-CZ" noProof="0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cs-CZ" noProof="0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cs-CZ" noProof="0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cs-CZ" noProof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rtlCol="0" anchor="t"/>
          <a:lstStyle>
            <a:lvl1pPr marL="54864" indent="0" rtl="0" eaLnBrk="1" latinLnBrk="0" hangingPunct="1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7EFEFCBA-FABA-4A23-A34E-54E0041F8C78}" type="datetime1">
              <a:rPr lang="cs-CZ" noProof="0" smtClean="0"/>
              <a:t>10. 8. 2021</a:t>
            </a:fld>
            <a:endParaRPr lang="cs-CZ" sz="1100" noProof="0">
              <a:solidFill>
                <a:schemeClr val="tx2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cs-CZ" sz="1100" noProof="0">
              <a:solidFill>
                <a:schemeClr val="tx2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cs-CZ" noProof="0" smtClean="0"/>
              <a:pPr algn="l" rtl="0" eaLnBrk="1" latinLnBrk="0" hangingPunct="1"/>
              <a:t>‹#›</a:t>
            </a:fld>
            <a:endParaRPr kumimoji="0" lang="cs-CZ" sz="1200" noProof="0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noProof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 rtlCol="0"/>
          <a:lstStyle>
            <a:lvl1pPr algn="l" rtl="0">
              <a:buNone/>
              <a:defRPr sz="3800" b="0" cap="none" spc="-150" baseline="0"/>
            </a:lvl1pPr>
            <a:extLst/>
          </a:lstStyle>
          <a:p>
            <a:pPr rtl="0"/>
            <a:r>
              <a:rPr lang="cs-CZ" noProof="0"/>
              <a:t>Kliknutím lze upravit styl.</a:t>
            </a:r>
            <a:endParaRPr kumimoji="0" lang="cs-CZ" noProof="0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noProof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noProof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noProof="0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noProof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 rtlCol="0"/>
          <a:lstStyle>
            <a:lvl1pPr rtl="0" eaLnBrk="1" latinLnBrk="0" hangingPunct="1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 rtlCol="0"/>
          <a:lstStyle>
            <a:lvl1pPr rtl="0" eaLnBrk="1" latinLnBrk="0" hangingPunct="1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D2CB77CC-63D1-4BBC-B16D-2C3B7558A715}" type="datetime1">
              <a:rPr lang="cs-CZ" noProof="0" smtClean="0"/>
              <a:t>10. 8. 2021</a:t>
            </a:fld>
            <a:endParaRPr lang="cs-CZ" sz="1100" noProof="0">
              <a:solidFill>
                <a:schemeClr val="tx2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cs-CZ" sz="1100" noProof="0">
              <a:solidFill>
                <a:schemeClr val="tx2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cs-CZ" noProof="0" smtClean="0"/>
              <a:pPr algn="l" rtl="0" eaLnBrk="1" latinLnBrk="0" hangingPunct="1"/>
              <a:t>‹#›</a:t>
            </a:fld>
            <a:endParaRPr kumimoji="0" lang="cs-CZ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noProof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rtlCol="0" anchor="t"/>
          <a:lstStyle>
            <a:lvl1pPr rtl="0">
              <a:defRPr sz="4000"/>
            </a:lvl1pPr>
            <a:extLst/>
          </a:lstStyle>
          <a:p>
            <a:pPr rtl="0"/>
            <a:r>
              <a:rPr lang="cs-CZ" noProof="0"/>
              <a:t>Kliknutím lze upravit styl.</a:t>
            </a:r>
            <a:endParaRPr kumimoji="0" lang="cs-CZ" noProof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rtlCol="0" anchor="ctr"/>
          <a:lstStyle>
            <a:lvl1pPr marL="73152" indent="0" algn="l" rtl="0" eaLnBrk="1" latinLnBrk="0" hangingPunct="1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rtlCol="0" anchor="ctr"/>
          <a:lstStyle>
            <a:lvl1pPr marL="73152" indent="0" rtl="0" eaLnBrk="1" latinLnBrk="0" hangingPunct="1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 rtlCol="0"/>
          <a:lstStyle>
            <a:lvl1pPr rtl="0" eaLnBrk="1" latinLnBrk="0" hangingPunct="1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 rtlCol="0"/>
          <a:lstStyle>
            <a:lvl1pPr rtl="0" eaLnBrk="1" latinLnBrk="0" hangingPunct="1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4241D37-9B23-412B-9A20-932D2A61096C}" type="datetime1">
              <a:rPr lang="cs-CZ" noProof="0" smtClean="0"/>
              <a:t>10. 8. 2021</a:t>
            </a:fld>
            <a:endParaRPr lang="cs-CZ" sz="1100" noProof="0">
              <a:solidFill>
                <a:schemeClr val="tx2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cs-CZ" sz="1100" noProof="0">
              <a:solidFill>
                <a:schemeClr val="tx2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cs-CZ" noProof="0" smtClean="0"/>
              <a:pPr algn="l" rtl="0" eaLnBrk="1" latinLnBrk="0" hangingPunct="1"/>
              <a:t>‹#›</a:t>
            </a:fld>
            <a:endParaRPr kumimoji="0" lang="cs-CZ" sz="1200" noProof="0">
              <a:solidFill>
                <a:schemeClr val="tx2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noProof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noProof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noProof="0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noProof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noProof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noProof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noProof="0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noProof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 rtlCol="0"/>
          <a:lstStyle>
            <a:lvl1pPr rtl="0">
              <a:defRPr sz="4000" cap="none" baseline="0"/>
            </a:lvl1pPr>
            <a:extLst/>
          </a:lstStyle>
          <a:p>
            <a:pPr rtl="0"/>
            <a:r>
              <a:rPr lang="cs-CZ" noProof="0"/>
              <a:t>Kliknutím lze upravit styl.</a:t>
            </a:r>
            <a:endParaRPr kumimoji="0"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D7DF60D3-37F2-45E5-89E3-0DF16D2EE758}" type="datetime1">
              <a:rPr lang="cs-CZ" noProof="0" smtClean="0"/>
              <a:t>10. 8. 2021</a:t>
            </a:fld>
            <a:endParaRPr lang="cs-CZ" sz="1100" noProof="0">
              <a:solidFill>
                <a:schemeClr val="tx2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cs-CZ" sz="1100" noProof="0">
              <a:solidFill>
                <a:schemeClr val="tx2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cs-CZ" noProof="0" smtClean="0"/>
              <a:pPr algn="l" rtl="0" eaLnBrk="1" latinLnBrk="0" hangingPunct="1"/>
              <a:t>‹#›</a:t>
            </a:fld>
            <a:endParaRPr kumimoji="0" lang="cs-CZ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D597094-CD03-4FC9-8E87-D8E960936AC7}" type="datetime1">
              <a:rPr lang="cs-CZ" noProof="0" smtClean="0"/>
              <a:t>10. 8. 2021</a:t>
            </a:fld>
            <a:endParaRPr lang="cs-CZ" sz="1100" noProof="0">
              <a:solidFill>
                <a:schemeClr val="tx2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cs-CZ" sz="1100" noProof="0">
              <a:solidFill>
                <a:schemeClr val="tx2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cs-CZ" noProof="0" smtClean="0"/>
              <a:pPr algn="l" rtl="0" eaLnBrk="1" latinLnBrk="0" hangingPunct="1"/>
              <a:t>‹#›</a:t>
            </a:fld>
            <a:endParaRPr kumimoji="0" lang="cs-CZ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rtlCol="0" anchor="ctr"/>
          <a:lstStyle>
            <a:lvl1pPr algn="l" rtl="0">
              <a:buNone/>
              <a:defRPr sz="3600" b="0"/>
            </a:lvl1pPr>
            <a:extLst/>
          </a:lstStyle>
          <a:p>
            <a:pPr rtl="0"/>
            <a:r>
              <a:rPr lang="cs-CZ" noProof="0"/>
              <a:t>Kliknutím lze upravit styl.</a:t>
            </a:r>
            <a:endParaRPr kumimoji="0" lang="cs-CZ" noProof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 rtlCol="0"/>
          <a:lstStyle>
            <a:lvl1pPr marL="54864" indent="0" rtl="0" eaLnBrk="1" latinLnBrk="0" hangingPunct="1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 rtlCol="0"/>
          <a:lstStyle>
            <a:lvl1pPr rtl="0" eaLnBrk="1" latinLnBrk="0" hangingPunct="1"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6155438-3AE5-47D1-8E40-417197579A9E}" type="datetime1">
              <a:rPr lang="cs-CZ" noProof="0" smtClean="0"/>
              <a:t>10. 8. 2021</a:t>
            </a:fld>
            <a:endParaRPr lang="cs-CZ" sz="1100" noProof="0">
              <a:solidFill>
                <a:schemeClr val="tx2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cs-CZ" sz="1100" noProof="0">
              <a:solidFill>
                <a:schemeClr val="tx2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cs-CZ" noProof="0" smtClean="0"/>
              <a:pPr algn="l" rtl="0" eaLnBrk="1" latinLnBrk="0" hangingPunct="1"/>
              <a:t>‹#›</a:t>
            </a:fld>
            <a:endParaRPr kumimoji="0" lang="cs-CZ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noProof="0"/>
          </a:p>
        </p:txBody>
      </p:sp>
      <p:cxnSp>
        <p:nvCxnSpPr>
          <p:cNvPr id="9" name="Přímá spojnice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nice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rtlCol="0" anchor="b"/>
          <a:lstStyle>
            <a:lvl1pPr algn="l" rtl="0">
              <a:buNone/>
              <a:defRPr sz="2100" b="0"/>
            </a:lvl1pPr>
            <a:extLst/>
          </a:lstStyle>
          <a:p>
            <a:pPr rtl="0"/>
            <a:r>
              <a:rPr lang="cs-CZ" noProof="0"/>
              <a:t>Kliknutím lze upravit styl.</a:t>
            </a:r>
            <a:endParaRPr kumimoji="0" lang="cs-CZ" noProof="0"/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 hasCustomPrompt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 rtlCol="0"/>
          <a:lstStyle>
            <a:lvl1pPr marL="0" indent="0">
              <a:buNone/>
              <a:defRPr sz="3200"/>
            </a:lvl1pPr>
            <a:extLst/>
          </a:lstStyle>
          <a:p>
            <a:pPr rtl="0"/>
            <a:r>
              <a:rPr lang="cs-CZ" noProof="0"/>
              <a:t>Po kliknutí na ikonu můžete přidat obrázek.</a:t>
            </a:r>
            <a:endParaRPr kumimoji="0"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 rtlCol="0"/>
          <a:lstStyle>
            <a:lvl1pPr marL="27432" indent="0" rtl="0" eaLnBrk="1" latinLnBrk="0" hangingPunct="1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nice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nice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 rtlCol="0"/>
          <a:lstStyle/>
          <a:p>
            <a:pPr rtl="0" eaLnBrk="1" latinLnBrk="0" hangingPunct="1"/>
            <a:fld id="{7D1CCED3-5751-4B1A-A248-E73667773886}" type="datetime1">
              <a:rPr lang="cs-CZ" noProof="0" smtClean="0"/>
              <a:t>10. 8. 2021</a:t>
            </a:fld>
            <a:endParaRPr lang="cs-CZ" sz="1100" noProof="0">
              <a:solidFill>
                <a:schemeClr val="tx2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 rtlCol="0"/>
          <a:lstStyle/>
          <a:p>
            <a:pPr algn="r" rtl="0" eaLnBrk="1" latinLnBrk="0" hangingPunct="1"/>
            <a:endParaRPr kumimoji="0" lang="cs-CZ" sz="1100" noProof="0">
              <a:solidFill>
                <a:schemeClr val="tx2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cs-CZ" noProof="0" smtClean="0"/>
              <a:pPr algn="l" rtl="0" eaLnBrk="1" latinLnBrk="0" hangingPunct="1"/>
              <a:t>‹#›</a:t>
            </a:fld>
            <a:endParaRPr kumimoji="0" lang="cs-CZ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noProof="0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noProof="0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noProof="0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noProof="0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noProof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noProof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noProof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noProof="0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noProof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rtlCol="0" anchor="t">
            <a:noAutofit/>
          </a:bodyPr>
          <a:lstStyle/>
          <a:p>
            <a:pPr rtl="0"/>
            <a:r>
              <a:rPr lang="cs-CZ" noProof="0"/>
              <a:t>Kliknutím lze upravit styl.</a:t>
            </a:r>
            <a:endParaRPr kumimoji="0" lang="cs-CZ" noProof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 eaLnBrk="1" latinLnBrk="0" hangingPunct="1"/>
            <a:fld id="{628F2211-4AD6-401F-BDCA-46752CBAE078}" type="datetime1">
              <a:rPr lang="cs-CZ" noProof="0" smtClean="0"/>
              <a:t>10. 8. 2021</a:t>
            </a:fld>
            <a:endParaRPr lang="cs-CZ" sz="1100" noProof="0">
              <a:solidFill>
                <a:schemeClr val="tx2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rtl="0" eaLnBrk="1" latinLnBrk="0" hangingPunct="1"/>
            <a:endParaRPr kumimoji="0" lang="cs-CZ" sz="1100" noProof="0">
              <a:solidFill>
                <a:schemeClr val="tx2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l" rtl="0" eaLnBrk="1" latinLnBrk="0" hangingPunct="1"/>
            <a:fld id="{09CEB3EB-F4F2-46F4-8867-D3C68411A9A0}" type="slidenum">
              <a:rPr kumimoji="0" lang="cs-CZ" noProof="0" smtClean="0"/>
              <a:pPr algn="l" rtl="0" eaLnBrk="1" latinLnBrk="0" hangingPunct="1"/>
              <a:t>‹#›</a:t>
            </a:fld>
            <a:endParaRPr kumimoji="0" lang="cs-CZ" sz="1200" noProof="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8195316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Metro</ap:Template>
  <ap:TotalTime>5</ap:TotalTime>
  <ap:Words>1</ap:Words>
  <ap:PresentationFormat>Předvádění na obrazovce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ap:HeadingPairs>
  <ap:TitlesOfParts>
    <vt:vector baseType="lpstr" size="8">
      <vt:lpstr>Calibri</vt:lpstr>
      <vt:lpstr>Consolas</vt:lpstr>
      <vt:lpstr>Corbel</vt:lpstr>
      <vt:lpstr>Wingdings</vt:lpstr>
      <vt:lpstr>Wingdings 2</vt:lpstr>
      <vt:lpstr>Wingdings 3</vt:lpstr>
      <vt:lpstr>Metro</vt:lpstr>
      <vt:lpstr>Prezentace aplikace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2014-09-16T21:36:45Z</dcterms:created>
  <dcterms:modified xsi:type="dcterms:W3CDTF">2021-08-10T04:02:03Z</dcterms:modified>
</cp:coreProperties>
</file>