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514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0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Impact</vt:lpstr>
      <vt:lpstr>Times New Roman</vt:lpstr>
      <vt:lpstr>Newsprint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dcterms:created xsi:type="dcterms:W3CDTF">2014-09-16T21:37:25Z</dcterms:created>
  <dcterms:modified xsi:type="dcterms:W3CDTF">2014-09-16T21:37:37Z</dcterms:modified>
</cp:coreProperties>
</file>