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06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652AC1F-01F1-4BDC-A6D7-50984C8A56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DF69B1-88ED-4756-8D5C-65E5D0CE54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8BFEC-ECA5-419F-89D2-8F99BA7BC555}" type="datetime1">
              <a:rPr lang="cs-CZ" smtClean="0"/>
              <a:t>10. 8. 2021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C7DDC13-20E0-4723-81CE-9B6F797F21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AA8236-8DF2-4231-9C02-4B7E6F3D45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931FC-21C3-401B-AEF9-116FCB05C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258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5A614-2829-4BC7-A1A2-A7B3750043CB}" type="datetime1">
              <a:rPr lang="cs-CZ" smtClean="0"/>
              <a:pPr/>
              <a:t>10. 8. 2021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685EC-6016-427A-AE03-C25FFFCBB926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8534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685EC-6016-427A-AE03-C25FFFCBB92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43253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56CECA-8236-4C7D-8F5F-15FB980089F3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Skupina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Přímá spojnice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Přímá spojnice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Přímá spojnice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Přímá spojnice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Přímá spojnice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Přímá spojnice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Přímá spojnice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Přímá spojnice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Přímá spojnice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Přímá spojnice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Přímá spojnice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Přímá spojnice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Přímá spojnice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Přímá spojnice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Přímá spojnice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Přímá spojnice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Přímá spojnice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nice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nice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Přímá spojnice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Přímá spojnice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Přímá spojnice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Přímá spojnice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Přímá spojnice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Přímá spojnice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Přímá spojnice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Přímá spojnice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Přímá spojnice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Přímá spojnice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Přímá spojnice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Přímá spojnice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Přímá spojnice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Přímá spojnice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Přímá spojnice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Přímá spojnice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Přímá spojnice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Přímá spojnice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Přímá spojnice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Přímá spojnice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Přímá spojnice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Přímá spojnice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Přímá spojnice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Přímá spojnice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Přímá spojnice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Přímá spojnice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Přímá spojnice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Přímá spojnice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Přímá spojnice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Přímá spojnice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Přímá spojnice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Přímá spojnice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Přímá spojnice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Přímá spojnice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Přímá spojnice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Přímá spojnice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Přímá spojnice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Přímá spojnice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Přímá spojnice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Přímá spojnice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Přímá spojnice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Přímá spojnice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Přímá spojnice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Přímá spojnice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Přímá spojnice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Přímá spojnice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Přímá spojnice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Přímá spojnice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Přímá spojnice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Přímá spojnice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Přímá spojnice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Přímá spojnice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Přímá spojnice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Přímá spojnice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Přímá spojnice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Přímá spojnice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Přímá spojnice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Přímá spojnice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Přímá spojnice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Přímá spojnice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Přímá spojnice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Přímá spojnice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Přímá spojnice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9595C7-BABD-4306-B2A7-D80D688B76F7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13" name="Obdélník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Skupina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Přímá spojnice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nice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rtlCol="0" anchor="b">
            <a:normAutofit/>
          </a:bodyPr>
          <a:lstStyle>
            <a:lvl1pPr algn="l" rtl="0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28600" y="3733800"/>
            <a:ext cx="4419600" cy="106680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F42CDB-3F35-4024-A07B-8D4D40741AD3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EC0D85-3DF0-4F6B-B4F9-87FEB3ADF35A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Přímá spojnice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nice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nice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nice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nice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římá spojnice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nice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římá spojnice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římá spojnice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nice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nice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Obdélník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Přímá spojnice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rtlCol="0" anchor="t"/>
          <a:lstStyle>
            <a:lvl1pPr marL="0" indent="0" rtl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5" name="Nadpis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59E362-55CD-485E-95F6-A30FB7C4CE63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91" name="Zástupný symbol pro zápatí 9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2" name="Zástupný symbol pro číslo snímku 9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472494-5FE9-4059-8EFD-76051A266BEB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ctr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ctr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6944C9-A88E-41F6-936B-8BA50A715D67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E799B3-481B-4F89-8D87-8B19E0813189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75E427-DD55-459F-B3C8-DEBB31173B8C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D02CFF-F91E-4667-9FF1-226C7CC099F0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37" name="Obdélník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Přímá spojnice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/>
          <p:cNvSpPr>
            <a:spLocks noGrp="1"/>
          </p:cNvSpPr>
          <p:nvPr>
            <p:ph type="pic" idx="1" hasCustomPrompt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742E7D-2259-49C8-A8E0-33DDDBE7A53B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33" name="Obdélník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Přímá spojnice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rtlCol="0" anchor="b">
            <a:normAutofit/>
          </a:bodyPr>
          <a:lstStyle>
            <a:lvl1pPr algn="l" rtl="0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Obdélník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B1946452-2264-40DE-8EB9-9BC269877DE6}" type="datetime1">
              <a:rPr lang="cs-CZ" noProof="0" smtClean="0"/>
              <a:t>10. 8. 2021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2.xml><?xml version="1.0" encoding="utf-8"?>
<a:theme xmlns:a="http://schemas.openxmlformats.org/drawingml/2006/main" name="Došky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Thatch</ap:Template>
  <ap:TotalTime>11</ap:TotalTime>
  <ap:Words>1</ap:Words>
  <ap:PresentationFormat>Předvádění na obrazovce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Došky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2014-09-16T21:40:38Z</dcterms:created>
  <dcterms:modified xsi:type="dcterms:W3CDTF">2021-08-10T03:09:42Z</dcterms:modified>
</cp:coreProperties>
</file>