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xlsx" ContentType="application/vnd.openxmlformats-officedocument.spreadsheetml.sheet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5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55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55.xml" ContentType="application/vnd.openxmlformats-officedocument.presentationml.notesSlide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slides/slide106.xml" ContentType="application/vnd.openxmlformats-officedocument.presentationml.slide+xml"/>
  <Override PartName="/ppt/notesSlides/notesSlide10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viewProps.xml" ContentType="application/vnd.openxmlformats-officedocument.presentationml.viewProps+xml"/>
  <Override PartName="/ppt/slides/slide98.xml" ContentType="application/vnd.openxmlformats-officedocument.presentationml.slide+xml"/>
  <Override PartName="/ppt/notesSlides/notesSlide98.xml" ContentType="application/vnd.openxmlformats-officedocument.presentationml.notesSlide+xml"/>
  <Override PartName="/ppt/slides/slide39.xml" ContentType="application/vnd.openxmlformats-officedocument.presentationml.slide+xml"/>
  <Override PartName="/ppt/charts/chart1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Slides/notesSlide39.xml" ContentType="application/vnd.openxmlformats-officedocument.presentationml.notesSlide+xml"/>
  <Override PartName="/ppt/slides/slide810.xml" ContentType="application/vnd.openxmlformats-officedocument.presentationml.slide+xml"/>
  <Override PartName="/ppt/notesSlides/notesSlide810.xml" ContentType="application/vnd.openxmlformats-officedocument.presentationml.notesSlide+xml"/>
  <Override PartName="/ppt/presProps.xml" ContentType="application/vnd.openxmlformats-officedocument.presentationml.presProp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52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6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.xml" Id="rId8" /><Relationship Type="http://schemas.openxmlformats.org/officeDocument/2006/relationships/handoutMaster" Target="/ppt/handoutMasters/handoutMaster11.xml" Id="rId13" /><Relationship Type="http://schemas.openxmlformats.org/officeDocument/2006/relationships/slide" Target="/ppt/slides/slide22.xml" Id="rId3" /><Relationship Type="http://schemas.openxmlformats.org/officeDocument/2006/relationships/slide" Target="/ppt/slides/slide63.xml" Id="rId7" /><Relationship Type="http://schemas.openxmlformats.org/officeDocument/2006/relationships/notesMaster" Target="/ppt/notesMasters/notesMaster11.xml" Id="rId12" /><Relationship Type="http://schemas.openxmlformats.org/officeDocument/2006/relationships/tableStyles" Target="/ppt/tableStyles.xml" Id="rId17" /><Relationship Type="http://schemas.openxmlformats.org/officeDocument/2006/relationships/slide" Target="/ppt/slides/slide14.xml" Id="rId2" /><Relationship Type="http://schemas.openxmlformats.org/officeDocument/2006/relationships/theme" Target="/ppt/theme/theme12.xml" Id="rId16" /><Relationship Type="http://schemas.openxmlformats.org/officeDocument/2006/relationships/slideMaster" Target="/ppt/slideMasters/slideMaster11.xml" Id="rId1" /><Relationship Type="http://schemas.openxmlformats.org/officeDocument/2006/relationships/slide" Target="/ppt/slides/slide55.xml" Id="rId6" /><Relationship Type="http://schemas.openxmlformats.org/officeDocument/2006/relationships/slide" Target="/ppt/slides/slide106.xml" Id="rId11" /><Relationship Type="http://schemas.openxmlformats.org/officeDocument/2006/relationships/slide" Target="/ppt/slides/slide47.xml" Id="rId5" /><Relationship Type="http://schemas.openxmlformats.org/officeDocument/2006/relationships/viewProps" Target="/ppt/viewProps.xml" Id="rId15" /><Relationship Type="http://schemas.openxmlformats.org/officeDocument/2006/relationships/slide" Target="/ppt/slides/slide98.xml" Id="rId10" /><Relationship Type="http://schemas.openxmlformats.org/officeDocument/2006/relationships/slide" Target="/ppt/slides/slide39.xml" Id="rId4" /><Relationship Type="http://schemas.openxmlformats.org/officeDocument/2006/relationships/slide" Target="/ppt/slides/slide810.xml" Id="rId9" /><Relationship Type="http://schemas.openxmlformats.org/officeDocument/2006/relationships/presProps" Target="/ppt/presProps.xml" Id="rId14" /></Relationships>
</file>

<file path=ppt/charts/_rels/chart11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.xlsx" Id="rId3" /><Relationship Type="http://schemas.microsoft.com/office/2011/relationships/chartColorStyle" Target="/ppt/charts/colors1.xml" Id="rId2" /><Relationship Type="http://schemas.microsoft.com/office/2011/relationships/chartStyle" Target="/ppt/charts/style1.xml" Id="rId1" /></Relationships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/>
          <a:ea typeface="Century Gothic"/>
          <a:cs typeface="Century Gothic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cs-CZ" noProof="0" dirty="0"/>
            <a:t>Nadpis kroku 1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cs-CZ" noProof="0" dirty="0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cs-CZ" noProof="0" dirty="0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cs-CZ" noProof="0" dirty="0"/>
            <a:t>Nadpis kroku 2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cs-CZ" noProof="0" dirty="0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cs-CZ" noProof="0" dirty="0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cs-CZ" noProof="0" dirty="0"/>
            <a:t>Nadpis kroku 3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cs-CZ" noProof="0" dirty="0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cs-CZ" noProof="0" dirty="0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cs-CZ" noProof="0" dirty="0"/>
            <a:t>Nadpis kroku 4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cs-CZ" noProof="0" dirty="0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cs-CZ" noProof="0" dirty="0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/>
            <a:t>Nadpis kroku 1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/>
            <a:t>Nadpis kroku 2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/>
            <a:t>Nadpis kroku 3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noProof="0" dirty="0"/>
            <a:t>Nadpis kroku 4</a:t>
          </a:r>
        </a:p>
      </dsp:txBody>
      <dsp:txXfrm>
        <a:off x="6352933" y="1229182"/>
        <a:ext cx="1459382" cy="3114217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E2324CB-E4A7-4D69-9152-AAD650ECC135}" type="datetime1">
              <a:rPr lang="cs-CZ" smtClean="0">
                <a:latin typeface="Century Gothic" panose="020B0502020202020204" pitchFamily="34" charset="0"/>
              </a:rPr>
              <a:t>7.12.2018</a:t>
            </a:fld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cs-CZ" smtClean="0">
                <a:latin typeface="Century Gothic" panose="020B0502020202020204" pitchFamily="34" charset="0"/>
              </a:rPr>
              <a:t>‹#›</a:t>
            </a:fld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DB249635-1530-4F59-BA7A-E9D7E1090F38}" type="datetime1">
              <a:rPr lang="cs-CZ" noProof="0" smtClean="0"/>
              <a:t>7.12.2018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7FB667E1-E601-4AAF-B95C-B25720D70A60}" type="slidenum">
              <a:rPr lang="cs-CZ" noProof="0" smtClean="0"/>
              <a:pPr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6.xml.rels>&#65279;<?xml version="1.0" encoding="utf-8"?><Relationships xmlns="http://schemas.openxmlformats.org/package/2006/relationships"><Relationship Type="http://schemas.openxmlformats.org/officeDocument/2006/relationships/slide" Target="/ppt/slides/slide106.xml" Id="rId2" /><Relationship Type="http://schemas.openxmlformats.org/officeDocument/2006/relationships/notesMaster" Target="/ppt/notesMasters/notesMaster11.xml" Id="rId1" /></Relationships>
</file>

<file path=ppt/notesSlides/_rels/notesSlide14.xml.rels>&#65279;<?xml version="1.0" encoding="utf-8"?><Relationships xmlns="http://schemas.openxmlformats.org/package/2006/relationships"><Relationship Type="http://schemas.openxmlformats.org/officeDocument/2006/relationships/slide" Target="/ppt/slides/slide14.xml" Id="rId2" /><Relationship Type="http://schemas.openxmlformats.org/officeDocument/2006/relationships/notesMaster" Target="/ppt/notesMasters/notesMaster11.xml" Id="rId1" /></Relationships>
</file>

<file path=ppt/notesSlides/_rels/notesSlide22.xml.rels>&#65279;<?xml version="1.0" encoding="utf-8"?><Relationships xmlns="http://schemas.openxmlformats.org/package/2006/relationships"><Relationship Type="http://schemas.openxmlformats.org/officeDocument/2006/relationships/slide" Target="/ppt/slides/slide22.xml" Id="rId2" /><Relationship Type="http://schemas.openxmlformats.org/officeDocument/2006/relationships/notesMaster" Target="/ppt/notesMasters/notesMaster11.xml" Id="rId1" /></Relationships>
</file>

<file path=ppt/notesSlides/_rels/notesSlide39.xml.rels>&#65279;<?xml version="1.0" encoding="utf-8"?><Relationships xmlns="http://schemas.openxmlformats.org/package/2006/relationships"><Relationship Type="http://schemas.openxmlformats.org/officeDocument/2006/relationships/slide" Target="/ppt/slides/slide39.xml" Id="rId2" /><Relationship Type="http://schemas.openxmlformats.org/officeDocument/2006/relationships/notesMaster" Target="/ppt/notesMasters/notesMaster11.xml" Id="rId1" /></Relationships>
</file>

<file path=ppt/notesSlides/_rels/notesSlide47.xml.rels>&#65279;<?xml version="1.0" encoding="utf-8"?><Relationships xmlns="http://schemas.openxmlformats.org/package/2006/relationships"><Relationship Type="http://schemas.openxmlformats.org/officeDocument/2006/relationships/slide" Target="/ppt/slides/slide47.xml" Id="rId2" /><Relationship Type="http://schemas.openxmlformats.org/officeDocument/2006/relationships/notesMaster" Target="/ppt/notesMasters/notesMaster11.xml" Id="rId1" /></Relationships>
</file>

<file path=ppt/notesSlides/_rels/notesSlide55.xml.rels>&#65279;<?xml version="1.0" encoding="utf-8"?><Relationships xmlns="http://schemas.openxmlformats.org/package/2006/relationships"><Relationship Type="http://schemas.openxmlformats.org/officeDocument/2006/relationships/slide" Target="/ppt/slides/slide55.xml" Id="rId2" /><Relationship Type="http://schemas.openxmlformats.org/officeDocument/2006/relationships/notesMaster" Target="/ppt/notesMasters/notesMaster11.xml" Id="rId1" /></Relationships>
</file>

<file path=ppt/notesSlides/_rels/notesSlide63.xml.rels>&#65279;<?xml version="1.0" encoding="utf-8"?><Relationships xmlns="http://schemas.openxmlformats.org/package/2006/relationships"><Relationship Type="http://schemas.openxmlformats.org/officeDocument/2006/relationships/slide" Target="/ppt/slides/slide63.xml" Id="rId2" /><Relationship Type="http://schemas.openxmlformats.org/officeDocument/2006/relationships/notesMaster" Target="/ppt/notesMasters/notesMaster11.xml" Id="rId1" /></Relationships>
</file>

<file path=ppt/notesSlides/_rels/notesSlide71.xml.rels>&#65279;<?xml version="1.0" encoding="utf-8"?><Relationships xmlns="http://schemas.openxmlformats.org/package/2006/relationships"><Relationship Type="http://schemas.openxmlformats.org/officeDocument/2006/relationships/slide" Target="/ppt/slides/slide71.xml" Id="rId2" /><Relationship Type="http://schemas.openxmlformats.org/officeDocument/2006/relationships/notesMaster" Target="/ppt/notesMasters/notesMaster11.xml" Id="rId1" /></Relationships>
</file>

<file path=ppt/notesSlides/_rels/notesSlide810.xml.rels>&#65279;<?xml version="1.0" encoding="utf-8"?><Relationships xmlns="http://schemas.openxmlformats.org/package/2006/relationships"><Relationship Type="http://schemas.openxmlformats.org/officeDocument/2006/relationships/slide" Target="/ppt/slides/slide810.xml" Id="rId2" /><Relationship Type="http://schemas.openxmlformats.org/officeDocument/2006/relationships/notesMaster" Target="/ppt/notesMasters/notesMaster11.xml" Id="rId1" /></Relationships>
</file>

<file path=ppt/notesSlides/_rels/notesSlide98.xml.rels>&#65279;<?xml version="1.0" encoding="utf-8"?><Relationships xmlns="http://schemas.openxmlformats.org/package/2006/relationships"><Relationship Type="http://schemas.openxmlformats.org/officeDocument/2006/relationships/slide" Target="/ppt/slides/slide98.xml" Id="rId2" /><Relationship Type="http://schemas.openxmlformats.org/officeDocument/2006/relationships/notesMaster" Target="/ppt/notesMasters/notesMaster11.xml" Id="rId1" /></Relationship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cs-CZ" smtClean="0">
                <a:latin typeface="Century Gothic" panose="020B0502020202020204" pitchFamily="34" charset="0"/>
              </a:rPr>
              <a:t>10</a:t>
            </a:fld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cs-CZ" smtClean="0">
                <a:latin typeface="Century Gothic" panose="020B0502020202020204" pitchFamily="34" charset="0"/>
              </a:rPr>
              <a:t>1</a:t>
            </a:fld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cs-CZ" smtClean="0">
                <a:latin typeface="Century Gothic" panose="020B0502020202020204" pitchFamily="34" charset="0"/>
              </a:rPr>
              <a:t>2</a:t>
            </a:fld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cs-CZ" smtClean="0">
                <a:latin typeface="Century Gothic" panose="020B0502020202020204" pitchFamily="34" charset="0"/>
              </a:rPr>
              <a:t>3</a:t>
            </a:fld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cs-CZ" smtClean="0">
                <a:latin typeface="Century Gothic" panose="020B0502020202020204" pitchFamily="34" charset="0"/>
              </a:rPr>
              <a:t>4</a:t>
            </a:fld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cs-CZ" smtClean="0">
                <a:latin typeface="Century Gothic" panose="020B0502020202020204" pitchFamily="34" charset="0"/>
              </a:rPr>
              <a:t>5</a:t>
            </a:fld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cs-CZ" smtClean="0">
                <a:latin typeface="Century Gothic" panose="020B0502020202020204" pitchFamily="34" charset="0"/>
              </a:rPr>
              <a:t>6</a:t>
            </a:fld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cs-CZ" smtClean="0">
                <a:latin typeface="Century Gothic" panose="020B0502020202020204" pitchFamily="34" charset="0"/>
              </a:rPr>
              <a:t>7</a:t>
            </a:fld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cs-CZ" smtClean="0">
                <a:latin typeface="Century Gothic" panose="020B0502020202020204" pitchFamily="34" charset="0"/>
              </a:rPr>
              <a:t>8</a:t>
            </a:fld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cs-CZ" smtClean="0">
                <a:latin typeface="Century Gothic" panose="020B0502020202020204" pitchFamily="34" charset="0"/>
              </a:rPr>
              <a:t>9</a:t>
            </a:fld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cs-CZ"/>
              <a:t>ZÁPATÍ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7FCAD5B2-8390-4491-89CA-933D041EEDD7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cs-CZ"/>
              <a:t>ZÁPATÍ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E0676C1-B1AD-4D08-9F8F-726DBA40EBF0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 title="Horní ohraničení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Obdélník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Skupina 10" title="Levé ohraničení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Obdélník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Skupina 13" title="Pravé ohraničení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Obdélník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Obdélník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Skupina 16" title="Dolní ohraničení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Obdélník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Obdélník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cs-CZ"/>
              <a:t>Kliknutím můžete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cs-CZ"/>
              <a:t>ZÁPATÍ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476E8C5-3EF4-40FB-B7F5-8361DB636692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 title="Dolní ohraničení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Obdélník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Skupina 10" title="Horní ohraničení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Obdélník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styly předlohy textu.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cs-CZ"/>
              <a:t>ZÁPATÍ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C2433D1-B286-4F6B-9BF3-54DD4964DBE8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cs-CZ"/>
              <a:t>ZÁPATÍ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65750B3-0D3F-47AE-A8ED-88DDADB3DF62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D06EF73-9DB8-4763-865F-2F88181A47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  <a:endParaRPr lang="cs-CZ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cs-CZ"/>
              <a:t>ZÁPATÍ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B56C097-1738-47F4-9103-8FBE412F5396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cs-CZ"/>
              <a:t>ZÁPATÍ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1270938-9BC9-4B26-88B1-394E5CFECCD9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cs-CZ"/>
              <a:t>ZÁPATÍ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4CE190A-5700-46FA-AC66-636BEEB8905F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 title="Horní ohraničení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Obdélník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styly předlohy textu.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cs-CZ"/>
              <a:t>ZÁPATÍ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D51C041D-0603-4FBB-8D05-DBAACA189810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 title="Horní ohraničení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Obdélník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Skupina 10" title="Dolní ohraničení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Obdélník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Skupina 13" title="Levé ohraničení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Obdélník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Obdélník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Skupina 16" title="Pravé ohraničení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Obdélník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Obdélník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ymbol obrázku 2" title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styly předlohy textu.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cs-CZ"/>
              <a:t>ZÁPATÍ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70F6890-0508-4321-B8DD-003D394765B4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6.xml" Id="rId1" /><Relationship Type="http://schemas.openxmlformats.org/officeDocument/2006/relationships/slideLayout" Target="/ppt/slideLayouts/slideLayout67.xml" Id="rId6" /><Relationship Type="http://schemas.openxmlformats.org/officeDocument/2006/relationships/slideLayout" Target="/ppt/slideLayouts/slideLayout118.xml" Id="rId11" /><Relationship Type="http://schemas.openxmlformats.org/officeDocument/2006/relationships/slideLayout" Target="/ppt/slideLayouts/slideLayout51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 title="Dolní ohraničení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Obdélník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Obdélník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cs-CZ"/>
              <a:t>ZÁPATÍ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4A44DAF5-EFE9-4D3E-847A-A3ACC4D31D8A}" type="datetime1">
              <a:rPr lang="cs-CZ" smtClean="0"/>
              <a:t>7.12.2018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06.xml.rels>&#65279;<?xml version="1.0" encoding="utf-8"?><Relationships xmlns="http://schemas.openxmlformats.org/package/2006/relationships"><Relationship Type="http://schemas.openxmlformats.org/officeDocument/2006/relationships/notesSlide" Target="/ppt/notesSlides/notesSlide106.xml" Id="rId2" /><Relationship Type="http://schemas.openxmlformats.org/officeDocument/2006/relationships/slideLayout" Target="/ppt/slideLayouts/slideLayout911.xml" Id="rId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notesSlide" Target="/ppt/notesSlides/notesSlide14.xml" Id="rId2" /><Relationship Type="http://schemas.openxmlformats.org/officeDocument/2006/relationships/slideLayout" Target="/ppt/slideLayouts/slideLayout16.xml" Id="rId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notesSlide" Target="/ppt/notesSlides/notesSlide22.xml" Id="rId2" /><Relationship Type="http://schemas.openxmlformats.org/officeDocument/2006/relationships/slideLayout" Target="/ppt/slideLayouts/slideLayout25.xml" Id="rId1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chart" Target="/ppt/charts/chart11.xml" Id="rId3" /><Relationship Type="http://schemas.openxmlformats.org/officeDocument/2006/relationships/notesSlide" Target="/ppt/notesSlides/notesSlide39.xml" Id="rId2" /><Relationship Type="http://schemas.openxmlformats.org/officeDocument/2006/relationships/slideLayout" Target="/ppt/slideLayouts/slideLayout25.xml" Id="rId1" /></Relationships>
</file>

<file path=ppt/slides/_rels/slide47.xml.rels>&#65279;<?xml version="1.0" encoding="utf-8"?><Relationships xmlns="http://schemas.openxmlformats.org/package/2006/relationships"><Relationship Type="http://schemas.openxmlformats.org/officeDocument/2006/relationships/notesSlide" Target="/ppt/notesSlides/notesSlide47.xml" Id="rId2" /><Relationship Type="http://schemas.openxmlformats.org/officeDocument/2006/relationships/slideLayout" Target="/ppt/slideLayouts/slideLayout410.xml" Id="rId1" /></Relationships>
</file>

<file path=ppt/slides/_rels/slide55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55.xml" Id="rId2" /><Relationship Type="http://schemas.openxmlformats.org/officeDocument/2006/relationships/slideLayout" Target="/ppt/slideLayouts/slideLayout25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_rels/slide63.xml.rels>&#65279;<?xml version="1.0" encoding="utf-8"?><Relationships xmlns="http://schemas.openxmlformats.org/package/2006/relationships"><Relationship Type="http://schemas.openxmlformats.org/officeDocument/2006/relationships/notesSlide" Target="/ppt/notesSlides/notesSlide63.xml" Id="rId2" /><Relationship Type="http://schemas.openxmlformats.org/officeDocument/2006/relationships/slideLayout" Target="/ppt/slideLayouts/slideLayout33.xml" Id="rId1" /></Relationships>
</file>

<file path=ppt/slides/_rels/slide71.xml.rels>&#65279;<?xml version="1.0" encoding="utf-8"?><Relationships xmlns="http://schemas.openxmlformats.org/package/2006/relationships"><Relationship Type="http://schemas.openxmlformats.org/officeDocument/2006/relationships/notesSlide" Target="/ppt/notesSlides/notesSlide71.xml" Id="rId2" /><Relationship Type="http://schemas.openxmlformats.org/officeDocument/2006/relationships/slideLayout" Target="/ppt/slideLayouts/slideLayout51.xml" Id="rId1" /></Relationships>
</file>

<file path=ppt/slides/_rels/slide810.xml.rels>&#65279;<?xml version="1.0" encoding="utf-8"?><Relationships xmlns="http://schemas.openxmlformats.org/package/2006/relationships"><Relationship Type="http://schemas.openxmlformats.org/officeDocument/2006/relationships/notesSlide" Target="/ppt/notesSlides/notesSlide810.xml" Id="rId2" /><Relationship Type="http://schemas.openxmlformats.org/officeDocument/2006/relationships/slideLayout" Target="/ppt/slideLayouts/slideLayout67.xml" Id="rId1" /></Relationships>
</file>

<file path=ppt/slides/_rels/slide98.xml.rels>&#65279;<?xml version="1.0" encoding="utf-8"?><Relationships xmlns="http://schemas.openxmlformats.org/package/2006/relationships"><Relationship Type="http://schemas.openxmlformats.org/officeDocument/2006/relationships/notesSlide" Target="/ppt/notesSlides/notesSlide98.xml" Id="rId2" /><Relationship Type="http://schemas.openxmlformats.org/officeDocument/2006/relationships/slideLayout" Target="/ppt/slideLayouts/slideLayout82.xml" Id="rId1" /></Relationships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>
                <a:latin typeface="Century Gothic" panose="020B0502020202020204" pitchFamily="34" charset="0"/>
              </a:rPr>
              <a:t>Přidejte nadpis snímku – 5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19" name="Zástupný symbol obrázku 18" title="Prázdný zástupný symbol pro přidání obrázku Klikněte na zástupný symbol a vyberte obrázek, který chcete přidat.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Zástupný symbol pro text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Century Gothic" panose="020B0502020202020204" pitchFamily="34" charset="0"/>
              </a:rPr>
              <a:t>Rozložení nadpisu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>
                <a:latin typeface="Century Gothic" panose="020B0502020202020204" pitchFamily="34" charset="0"/>
              </a:rPr>
              <a:t>Podnadpis</a:t>
            </a: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>
                <a:latin typeface="Century Gothic" panose="020B0502020202020204" pitchFamily="34" charset="0"/>
              </a:rPr>
              <a:t>Rozložení nadpisu a obsahu se seznamem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>
                <a:latin typeface="Century Gothic" panose="020B0502020202020204" pitchFamily="34" charset="0"/>
              </a:rPr>
              <a:t>Sem přidejte bod k první odrážce.</a:t>
            </a:r>
          </a:p>
          <a:p>
            <a:pPr rtl="0"/>
            <a:r>
              <a:rPr lang="cs-CZ">
                <a:latin typeface="Century Gothic" panose="020B0502020202020204" pitchFamily="34" charset="0"/>
              </a:rPr>
              <a:t>Sem přidejte bod k druhé odrážce.</a:t>
            </a:r>
          </a:p>
          <a:p>
            <a:pPr rtl="0"/>
            <a:r>
              <a:rPr lang="cs-CZ">
                <a:latin typeface="Century Gothic" panose="020B0502020202020204" pitchFamily="34" charset="0"/>
              </a:rPr>
              <a:t>Sem přidejte bod ke třetí odrážce.</a:t>
            </a: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>
                <a:latin typeface="Century Gothic" panose="020B0502020202020204" pitchFamily="34" charset="0"/>
              </a:rPr>
              <a:t>Rozložení nadpisu a obsahu s grafem</a:t>
            </a:r>
            <a:endParaRPr lang="cs-CZ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Zástupný symbol pro obsah 8" title="Skupinový sloupcový graf zobrazující hodnoty tří řad ve čtyřech kategoriích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880497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>
                <a:latin typeface="Century Gothic" panose="020B0502020202020204" pitchFamily="34" charset="0"/>
              </a:rPr>
              <a:t>Rozložení dvou obsahových částí s tabulkou</a:t>
            </a:r>
            <a:endParaRPr lang="cs-CZ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1058461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cs-CZ" noProof="0"/>
                        <a:t>Předmět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/>
                        <a:t>Skupina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/>
                        <a:t>Skupina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cs-CZ" noProof="0"/>
                        <a:t>Předmět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cs-CZ" noProof="0"/>
                        <a:t>Předmět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cs-CZ" noProof="0"/>
                        <a:t>Předmět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cs-CZ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cs-CZ">
                <a:latin typeface="Century Gothic" panose="020B0502020202020204" pitchFamily="34" charset="0"/>
              </a:rPr>
              <a:t>Bod k první odrážce sem</a:t>
            </a:r>
          </a:p>
          <a:p>
            <a:pPr rtl="0"/>
            <a:r>
              <a:rPr lang="cs-CZ">
                <a:latin typeface="Century Gothic" panose="020B0502020202020204" pitchFamily="34" charset="0"/>
              </a:rPr>
              <a:t>Bod k druhé odrážce sem</a:t>
            </a:r>
          </a:p>
          <a:p>
            <a:pPr rtl="0"/>
            <a:r>
              <a:rPr lang="cs-CZ">
                <a:latin typeface="Century Gothic" panose="020B0502020202020204" pitchFamily="34" charset="0"/>
              </a:rPr>
              <a:t>Bod k třetí odrážce sem</a:t>
            </a: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>
                <a:latin typeface="Century Gothic" panose="020B0502020202020204" pitchFamily="34" charset="0"/>
              </a:rPr>
              <a:t>Rozložení nadpisu a obsahu se SmartArtem</a:t>
            </a:r>
            <a:endParaRPr lang="cs-CZ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Zástupný symbol pro obsah 5" title="Šipka směřující vzhůru, která zobrazuje průběh čtyř kroků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336840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>
                <a:latin typeface="Century Gothic" panose="020B0502020202020204" pitchFamily="34" charset="0"/>
              </a:rPr>
              <a:t>Přidejte nadpis snímku – 1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>
                <a:latin typeface="Century Gothic" panose="020B0502020202020204" pitchFamily="34" charset="0"/>
              </a:rPr>
              <a:t>Přidejte nadpis snímku – 2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19" name="Zástupný symbol pro text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20" name="Zástupný symbol pro obsah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21" name="Zástupný symbol pro text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22" name="Zástupný symbol pro obsah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>
                <a:latin typeface="Century Gothic" panose="020B0502020202020204" pitchFamily="34" charset="0"/>
              </a:rPr>
              <a:t>Přidejte nadpis snímku – 3</a:t>
            </a:r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>
                <a:latin typeface="Century Gothic" panose="020B0502020202020204" pitchFamily="34" charset="0"/>
              </a:rPr>
              <a:t>Přidejte nadpis snímku – 4</a:t>
            </a:r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cs-CZ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2.xml><?xml version="1.0" encoding="utf-8"?>
<a:theme xmlns:a="http://schemas.openxmlformats.org/drawingml/2006/main" name="Jemná zelená 16: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1.xml><?xml version="1.0" encoding="utf-8"?>
<a:theme xmlns:a="http://schemas.openxmlformats.org/drawingml/2006/main" name="Motiv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Motiv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TM00001154</ap:Template>
  <ap:TotalTime>0</ap:TotalTime>
  <ap:Words>127</ap:Words>
  <ap:Application>Microsoft Office PowerPoint</ap:Application>
  <ap:PresentationFormat>Widescreen</ap:PresentationFormat>
  <ap:Paragraphs>43</ap:Paragraphs>
  <ap:Slides>10</ap:Slides>
  <ap:Notes>10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ap:HeadingPairs>
  <ap:TitlesOfParts>
    <vt:vector baseType="lpstr" size="13">
      <vt:lpstr>Arial</vt:lpstr>
      <vt:lpstr>Century Gothic</vt:lpstr>
      <vt:lpstr>Jemná zelená 16:9</vt:lpstr>
      <vt:lpstr>Rozložení nadpisu</vt:lpstr>
      <vt:lpstr>Rozložení nadpisu a obsahu se seznamem</vt:lpstr>
      <vt:lpstr>Rozložení nadpisu a obsahu s grafem</vt:lpstr>
      <vt:lpstr>Rozložení dvou obsahových částí s tabulkou</vt:lpstr>
      <vt:lpstr>Rozložení nadpisu a obsahu se SmartArtem</vt:lpstr>
      <vt:lpstr>Přidejte nadpis snímku – 1</vt:lpstr>
      <vt:lpstr>Přidejte nadpis snímku – 2</vt:lpstr>
      <vt:lpstr>Přidejte nadpis snímku – 3</vt:lpstr>
      <vt:lpstr>Přidejte nadpis snímku – 4</vt:lpstr>
      <vt:lpstr>Přidejte nadpis snímku – 5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2018-12-07T05:58:43Z</dcterms:created>
  <dcterms:modified xsi:type="dcterms:W3CDTF">2018-12-07T05:58:43Z</dcterms:modified>
</cp:coreProperties>
</file>