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heme/theme11.xml" ContentType="application/vnd.openxmlformats-officedocument.them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slideLayouts/slideLayout2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12.xml" ContentType="application/vnd.openxmlformats-officedocument.presentationml.slideLayout+xml"/>
  <Override PartName="/ppt/viewProps.xml" ContentType="application/vnd.openxmlformats-officedocument.presentationml.viewProps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tableStyles.xml" ContentType="application/vnd.openxmlformats-officedocument.presentationml.tableStyl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58400" cy="77724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66" autoAdjust="0"/>
    <p:restoredTop sz="95324" autoAdjust="0"/>
  </p:normalViewPr>
  <p:slideViewPr>
    <p:cSldViewPr snapToGrid="0">
      <p:cViewPr varScale="1">
        <p:scale>
          <a:sx n="97" d="100"/>
          <a:sy n="97" d="100"/>
        </p:scale>
        <p:origin x="1836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/ppt/theme/theme11.xml" Id="rId8" /><Relationship Type="http://schemas.openxmlformats.org/officeDocument/2006/relationships/slide" Target="/ppt/slides/slide21.xml" Id="rId3" /><Relationship Type="http://schemas.openxmlformats.org/officeDocument/2006/relationships/viewProps" Target="/ppt/viewProps.xml" Id="rId7" /><Relationship Type="http://schemas.openxmlformats.org/officeDocument/2006/relationships/slide" Target="/ppt/slides/slide12.xml" Id="rId2" /><Relationship Type="http://schemas.openxmlformats.org/officeDocument/2006/relationships/slideMaster" Target="/ppt/slideMasters/slideMaster11.xml" Id="rId1" /><Relationship Type="http://schemas.openxmlformats.org/officeDocument/2006/relationships/presProps" Target="/ppt/presProps.xml" Id="rId6" /><Relationship Type="http://schemas.openxmlformats.org/officeDocument/2006/relationships/handoutMaster" Target="/ppt/handoutMasters/handoutMaster11.xml" Id="rId5" /><Relationship Type="http://schemas.openxmlformats.org/officeDocument/2006/relationships/notesMaster" Target="/ppt/notesMasters/notesMaster11.xml" Id="rId4" /><Relationship Type="http://schemas.openxmlformats.org/officeDocument/2006/relationships/tableStyles" Target="/ppt/tableStyle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016FD83-0BEC-42BC-A127-E57CD5F85A78}" type="datetime1">
              <a:rPr lang="cs-CZ" smtClean="0"/>
              <a:t>7. 4. 2021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169A89D-734B-4FAD-B6E7-2B864E72E489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9B634-28A6-4851-9D96-02FB4AB835C8}" type="datetime1">
              <a:rPr lang="cs-CZ" smtClean="0"/>
              <a:pPr/>
              <a:t>7. 4. 2021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A89D7-7603-4ECB-ADF6-F6CF2BE4F401}" type="slidenum">
              <a:rPr lang="cs-CZ" noProof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2.xml.rels>&#65279;<?xml version="1.0" encoding="utf-8"?><Relationships xmlns="http://schemas.openxmlformats.org/package/2006/relationships"><Relationship Type="http://schemas.openxmlformats.org/officeDocument/2006/relationships/slide" Target="/ppt/slides/slide12.xml" Id="rId2" /><Relationship Type="http://schemas.openxmlformats.org/officeDocument/2006/relationships/notesMaster" Target="/ppt/notesMasters/notesMaster11.xml" Id="rId1" /></Relationships>
</file>

<file path=ppt/notesSlides/_rels/notesSlide21.xml.rels>&#65279;<?xml version="1.0" encoding="utf-8"?><Relationships xmlns="http://schemas.openxmlformats.org/package/2006/relationships"><Relationship Type="http://schemas.openxmlformats.org/officeDocument/2006/relationships/slide" Target="/ppt/slides/slide21.xml" Id="rId2" /><Relationship Type="http://schemas.openxmlformats.org/officeDocument/2006/relationships/notesMaster" Target="/ppt/notesMasters/notesMaster11.xml" Id="rId1" /></Relationship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/>
              <a:t>Tuto brožuru upravíte tak, že náš ukázkový obsah nahradíte vlastním. Pokud byste ale raději začínali od čistého listu, vložte novou stránku tlačítkem Nový snímek na kartě Domů. A teď zadejte text a obrázky do prázdných zástupných symbolů. Pokud potřebujete víc zástupných symbolů pro nadpisy, podnadpisy nebo základní text, zkopírujte kterýkoli ze stávajících a přetáhněte ho na požadované místo.</a:t>
            </a:r>
          </a:p>
          <a:p>
            <a:pPr rtl="0"/>
            <a:endParaRPr lang="cs-CZ"/>
          </a:p>
          <a:p>
            <a:pPr rtl="0"/>
            <a:r>
              <a:rPr lang="cs-CZ"/>
              <a:t>A všimli jste si, že jsme vám už nakreslili značky pro přeložení? Jsou velmi světlé, ale pokud nechcete, aby se vám v brožuře objevily, před tiskem je vyberte a odstraňte.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52A89D7-7603-4ECB-ADF6-F6CF2BE4F40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157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52A89D7-7603-4ECB-ADF6-F6CF2BE4F40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290895"/>
      </p:ext>
    </p:extLst>
  </p:cSld>
  <p:clrMapOvr>
    <a:masterClrMapping/>
  </p:clrMapOvr>
</p:notes>
</file>

<file path=ppt/slideLayouts/_rels/slideLayout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/Relationships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ější strá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 userDrawn="1"/>
        </p:nvSpPr>
        <p:spPr>
          <a:xfrm>
            <a:off x="7038975" y="7216219"/>
            <a:ext cx="2660904" cy="953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cxnSp>
        <p:nvCxnSpPr>
          <p:cNvPr id="19" name="Přímá spojnice 18"/>
          <p:cNvCxnSpPr/>
          <p:nvPr userDrawn="1"/>
        </p:nvCxnSpPr>
        <p:spPr>
          <a:xfrm>
            <a:off x="7038558" y="2733674"/>
            <a:ext cx="265789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 userDrawn="1"/>
        </p:nvCxnSpPr>
        <p:spPr>
          <a:xfrm flipV="1">
            <a:off x="3939243" y="5152972"/>
            <a:ext cx="0" cy="2146926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 userDrawn="1"/>
        </p:nvSpPr>
        <p:spPr>
          <a:xfrm>
            <a:off x="365125" y="2743199"/>
            <a:ext cx="2560320" cy="45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cs-CZ" noProof="0"/>
          </a:p>
        </p:txBody>
      </p:sp>
      <p:sp>
        <p:nvSpPr>
          <p:cNvPr id="31" name="Zástupný symbol pro text 21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" y="457200"/>
            <a:ext cx="2560320" cy="2148840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0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cs-CZ" noProof="0"/>
              <a:t>Text nadpisu</a:t>
            </a:r>
          </a:p>
        </p:txBody>
      </p:sp>
      <p:sp>
        <p:nvSpPr>
          <p:cNvPr id="28" name="Zástupný symbol pro text 21"/>
          <p:cNvSpPr>
            <a:spLocks noGrp="1"/>
          </p:cNvSpPr>
          <p:nvPr>
            <p:ph type="body" sz="quarter" idx="19" hasCustomPrompt="1"/>
          </p:nvPr>
        </p:nvSpPr>
        <p:spPr>
          <a:xfrm>
            <a:off x="548640" y="2912420"/>
            <a:ext cx="2194560" cy="4254338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cs-CZ" noProof="0"/>
              <a:t>Po kliknutí můžete přidat text.</a:t>
            </a:r>
          </a:p>
        </p:txBody>
      </p:sp>
      <p:sp>
        <p:nvSpPr>
          <p:cNvPr id="23" name="Zástupný symbol pro text 21"/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2581244" y="5941899"/>
            <a:ext cx="2449512" cy="266486"/>
          </a:xfrm>
        </p:spPr>
        <p:txBody>
          <a:bodyPr lIns="0" tIns="0" rIns="0" bIns="0" rtlCol="0" anchor="ctr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4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cs-CZ" noProof="0"/>
              <a:t>Název společnosti</a:t>
            </a:r>
          </a:p>
        </p:txBody>
      </p:sp>
      <p:sp>
        <p:nvSpPr>
          <p:cNvPr id="24" name="Zástupný symbol pro text 21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976711" y="5861201"/>
            <a:ext cx="2449512" cy="427881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cs-CZ" noProof="0"/>
              <a:t>Adresa společnosti</a:t>
            </a:r>
          </a:p>
        </p:txBody>
      </p:sp>
      <p:sp>
        <p:nvSpPr>
          <p:cNvPr id="20" name="Zástupný symbol pro text 21"/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3784137" y="2736151"/>
            <a:ext cx="1785749" cy="586680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cs-CZ" noProof="0"/>
              <a:t>Jméno příjemce</a:t>
            </a:r>
            <a:br>
              <a:rPr lang="cs-CZ" noProof="0"/>
            </a:br>
            <a:r>
              <a:rPr lang="cs-CZ" noProof="0"/>
              <a:t>Adresa</a:t>
            </a:r>
            <a:br>
              <a:rPr lang="cs-CZ" noProof="0"/>
            </a:br>
            <a:r>
              <a:rPr lang="cs-CZ" noProof="0"/>
              <a:t>PSČ Město</a:t>
            </a:r>
          </a:p>
        </p:txBody>
      </p:sp>
      <p:sp>
        <p:nvSpPr>
          <p:cNvPr id="33" name="Zástupný symbol pro text 21"/>
          <p:cNvSpPr>
            <a:spLocks noGrp="1"/>
          </p:cNvSpPr>
          <p:nvPr>
            <p:ph type="body" sz="quarter" idx="21" hasCustomPrompt="1"/>
          </p:nvPr>
        </p:nvSpPr>
        <p:spPr>
          <a:xfrm>
            <a:off x="7038974" y="457200"/>
            <a:ext cx="2657475" cy="2148840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800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cs-CZ" noProof="0"/>
              <a:t>Text záhlaví</a:t>
            </a:r>
          </a:p>
        </p:txBody>
      </p:sp>
      <p:sp>
        <p:nvSpPr>
          <p:cNvPr id="34" name="Zástupný symbol pro text 21"/>
          <p:cNvSpPr>
            <a:spLocks noGrp="1"/>
          </p:cNvSpPr>
          <p:nvPr>
            <p:ph type="body" sz="quarter" idx="22" hasCustomPrompt="1"/>
          </p:nvPr>
        </p:nvSpPr>
        <p:spPr>
          <a:xfrm>
            <a:off x="7038559" y="2826361"/>
            <a:ext cx="2657890" cy="497864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cs-CZ" noProof="0"/>
              <a:t>Po kliknutí můžete přidat text.</a:t>
            </a:r>
          </a:p>
        </p:txBody>
      </p:sp>
      <p:sp>
        <p:nvSpPr>
          <p:cNvPr id="7" name="značka razítka"/>
          <p:cNvSpPr/>
          <p:nvPr userDrawn="1"/>
        </p:nvSpPr>
        <p:spPr>
          <a:xfrm rot="16200000">
            <a:off x="3564586" y="565373"/>
            <a:ext cx="908460" cy="684537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cs-CZ" sz="1100" noProof="0">
                <a:solidFill>
                  <a:schemeClr val="bg1">
                    <a:lumMod val="50000"/>
                  </a:schemeClr>
                </a:solidFill>
                <a:latin typeface="+mj-lt"/>
              </a:rPr>
              <a:t>MÍSTO PRO RAZÍTKO</a:t>
            </a:r>
          </a:p>
        </p:txBody>
      </p:sp>
      <p:sp>
        <p:nvSpPr>
          <p:cNvPr id="16" name="Zástupný symbol obrázku 11"/>
          <p:cNvSpPr>
            <a:spLocks noGrp="1"/>
          </p:cNvSpPr>
          <p:nvPr>
            <p:ph type="pic" sz="quarter" idx="24" hasCustomPrompt="1"/>
          </p:nvPr>
        </p:nvSpPr>
        <p:spPr>
          <a:xfrm>
            <a:off x="7050024" y="6638544"/>
            <a:ext cx="822960" cy="393192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8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" userDrawn="1">
          <p15:clr>
            <a:srgbClr val="FBAE40"/>
          </p15:clr>
        </p15:guide>
        <p15:guide id="2" orient="horz" pos="4608" userDrawn="1">
          <p15:clr>
            <a:srgbClr val="FBAE40"/>
          </p15:clr>
        </p15:guide>
        <p15:guide id="3" pos="230" userDrawn="1">
          <p15:clr>
            <a:srgbClr val="FBAE40"/>
          </p15:clr>
        </p15:guide>
        <p15:guide id="4" pos="1846" userDrawn="1">
          <p15:clr>
            <a:srgbClr val="FBAE40"/>
          </p15:clr>
        </p15:guide>
        <p15:guide id="5" pos="2304" userDrawn="1">
          <p15:clr>
            <a:srgbClr val="FBAE40"/>
          </p15:clr>
        </p15:guide>
        <p15:guide id="6" pos="6108" userDrawn="1">
          <p15:clr>
            <a:srgbClr val="FBAE40"/>
          </p15:clr>
        </p15:guide>
        <p15:guide id="7" pos="4434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strá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 userDrawn="1"/>
        </p:nvSpPr>
        <p:spPr>
          <a:xfrm>
            <a:off x="7132320" y="5299915"/>
            <a:ext cx="2559367" cy="2011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sp>
        <p:nvSpPr>
          <p:cNvPr id="12" name="Zástupný symbol obrázku 11"/>
          <p:cNvSpPr>
            <a:spLocks noGrp="1"/>
          </p:cNvSpPr>
          <p:nvPr>
            <p:ph type="pic" sz="quarter" idx="10" hasCustomPrompt="1"/>
          </p:nvPr>
        </p:nvSpPr>
        <p:spPr>
          <a:xfrm>
            <a:off x="366713" y="457200"/>
            <a:ext cx="2652712" cy="201168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31" name="Zástupný symbol pro text 21"/>
          <p:cNvSpPr>
            <a:spLocks noGrp="1"/>
          </p:cNvSpPr>
          <p:nvPr>
            <p:ph type="body" sz="quarter" idx="20" hasCustomPrompt="1"/>
          </p:nvPr>
        </p:nvSpPr>
        <p:spPr>
          <a:xfrm>
            <a:off x="366713" y="2607972"/>
            <a:ext cx="2652712" cy="579548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cs-CZ" noProof="0"/>
              <a:t>Po kliknutí můžete přidat text.</a:t>
            </a:r>
          </a:p>
        </p:txBody>
      </p:sp>
      <p:sp>
        <p:nvSpPr>
          <p:cNvPr id="43" name="Zástupný symbol pro text 21"/>
          <p:cNvSpPr>
            <a:spLocks noGrp="1"/>
          </p:cNvSpPr>
          <p:nvPr>
            <p:ph type="body" sz="quarter" idx="31" hasCustomPrompt="1"/>
          </p:nvPr>
        </p:nvSpPr>
        <p:spPr>
          <a:xfrm>
            <a:off x="366713" y="3309975"/>
            <a:ext cx="2652713" cy="1354597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cs-CZ" noProof="0"/>
              <a:t>Po kliknutí můžete přidat text.</a:t>
            </a:r>
          </a:p>
        </p:txBody>
      </p:sp>
      <p:sp>
        <p:nvSpPr>
          <p:cNvPr id="26" name="Zástupný symbol pro text 21"/>
          <p:cNvSpPr>
            <a:spLocks noGrp="1"/>
          </p:cNvSpPr>
          <p:nvPr>
            <p:ph type="body" sz="quarter" idx="36" hasCustomPrompt="1"/>
          </p:nvPr>
        </p:nvSpPr>
        <p:spPr>
          <a:xfrm>
            <a:off x="366713" y="4713829"/>
            <a:ext cx="2652713" cy="237054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3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cs-CZ" noProof="0"/>
              <a:t>Po kliknutí můžete přidat text.</a:t>
            </a:r>
          </a:p>
        </p:txBody>
      </p:sp>
      <p:sp>
        <p:nvSpPr>
          <p:cNvPr id="27" name="Zástupný symbol pro text 21"/>
          <p:cNvSpPr>
            <a:spLocks noGrp="1"/>
          </p:cNvSpPr>
          <p:nvPr>
            <p:ph type="body" sz="quarter" idx="37" hasCustomPrompt="1"/>
          </p:nvPr>
        </p:nvSpPr>
        <p:spPr>
          <a:xfrm>
            <a:off x="366713" y="5000136"/>
            <a:ext cx="2652713" cy="2311458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cs-CZ" noProof="0"/>
              <a:t>Po kliknutí můžete přidat text.</a:t>
            </a:r>
          </a:p>
        </p:txBody>
      </p:sp>
      <p:sp>
        <p:nvSpPr>
          <p:cNvPr id="28" name="Zástupný symbol pro text 21"/>
          <p:cNvSpPr>
            <a:spLocks noGrp="1"/>
          </p:cNvSpPr>
          <p:nvPr>
            <p:ph type="body" sz="quarter" idx="38" hasCustomPrompt="1"/>
          </p:nvPr>
        </p:nvSpPr>
        <p:spPr>
          <a:xfrm>
            <a:off x="3748088" y="431528"/>
            <a:ext cx="2652712" cy="457200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cs-CZ" noProof="0"/>
              <a:t>Po kliknutí můžete přidat text.</a:t>
            </a:r>
          </a:p>
        </p:txBody>
      </p:sp>
      <p:sp>
        <p:nvSpPr>
          <p:cNvPr id="30" name="Zástupný symbol pro text 21"/>
          <p:cNvSpPr>
            <a:spLocks noGrp="1"/>
          </p:cNvSpPr>
          <p:nvPr>
            <p:ph type="body" sz="quarter" idx="39" hasCustomPrompt="1"/>
          </p:nvPr>
        </p:nvSpPr>
        <p:spPr>
          <a:xfrm>
            <a:off x="3748088" y="1017535"/>
            <a:ext cx="2652713" cy="726324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cs-CZ" noProof="0"/>
              <a:t>Po kliknutí můžete přidat text.</a:t>
            </a:r>
          </a:p>
        </p:txBody>
      </p:sp>
      <p:sp>
        <p:nvSpPr>
          <p:cNvPr id="37" name="Zástupný symbol pro text 21"/>
          <p:cNvSpPr>
            <a:spLocks noGrp="1"/>
          </p:cNvSpPr>
          <p:nvPr>
            <p:ph type="body" sz="quarter" idx="40" hasCustomPrompt="1"/>
          </p:nvPr>
        </p:nvSpPr>
        <p:spPr>
          <a:xfrm>
            <a:off x="3748088" y="1824702"/>
            <a:ext cx="2652713" cy="237054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3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cs-CZ" noProof="0"/>
              <a:t>Po kliknutí můžete přidat text.</a:t>
            </a:r>
          </a:p>
        </p:txBody>
      </p:sp>
      <p:sp>
        <p:nvSpPr>
          <p:cNvPr id="39" name="Zástupný symbol pro text 21"/>
          <p:cNvSpPr>
            <a:spLocks noGrp="1"/>
          </p:cNvSpPr>
          <p:nvPr>
            <p:ph type="body" sz="quarter" idx="41" hasCustomPrompt="1"/>
          </p:nvPr>
        </p:nvSpPr>
        <p:spPr>
          <a:xfrm>
            <a:off x="3748088" y="2112264"/>
            <a:ext cx="2652713" cy="546216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cs-CZ" noProof="0"/>
              <a:t>Po kliknutí můžete přidat text.</a:t>
            </a:r>
          </a:p>
        </p:txBody>
      </p:sp>
      <p:sp>
        <p:nvSpPr>
          <p:cNvPr id="41" name="Zástupný symbol pro text 21"/>
          <p:cNvSpPr>
            <a:spLocks noGrp="1"/>
          </p:cNvSpPr>
          <p:nvPr>
            <p:ph type="body" sz="quarter" idx="42" hasCustomPrompt="1"/>
          </p:nvPr>
        </p:nvSpPr>
        <p:spPr>
          <a:xfrm>
            <a:off x="3748088" y="2826437"/>
            <a:ext cx="2652713" cy="678072"/>
          </a:xfrm>
        </p:spPr>
        <p:txBody>
          <a:bodyPr lIns="0" tIns="0" rIns="0" bIns="0" rtlCol="0" anchor="ctr">
            <a:noAutofit/>
          </a:bodyPr>
          <a:lstStyle>
            <a:lvl1pPr marL="0" indent="0" algn="l">
              <a:lnSpc>
                <a:spcPct val="120000"/>
              </a:lnSpc>
              <a:spcBef>
                <a:spcPts val="400"/>
              </a:spcBef>
              <a:buNone/>
              <a:defRPr sz="1200" i="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cs-CZ" noProof="0"/>
              <a:t>Kliknutím můžete přidat citaci nebo text s popisem</a:t>
            </a:r>
          </a:p>
        </p:txBody>
      </p:sp>
      <p:sp>
        <p:nvSpPr>
          <p:cNvPr id="42" name="Zástupný symbol pro text 21"/>
          <p:cNvSpPr>
            <a:spLocks noGrp="1"/>
          </p:cNvSpPr>
          <p:nvPr>
            <p:ph type="body" sz="quarter" idx="43" hasCustomPrompt="1"/>
          </p:nvPr>
        </p:nvSpPr>
        <p:spPr>
          <a:xfrm>
            <a:off x="3748088" y="3693995"/>
            <a:ext cx="2652713" cy="1123392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cs-CZ" noProof="0"/>
              <a:t>Po kliknutí můžete přidat text.</a:t>
            </a:r>
          </a:p>
        </p:txBody>
      </p:sp>
      <p:sp>
        <p:nvSpPr>
          <p:cNvPr id="34" name="Zástupný symbol obrázku 11"/>
          <p:cNvSpPr>
            <a:spLocks noGrp="1"/>
          </p:cNvSpPr>
          <p:nvPr>
            <p:ph type="pic" sz="quarter" idx="22" hasCustomPrompt="1"/>
          </p:nvPr>
        </p:nvSpPr>
        <p:spPr>
          <a:xfrm>
            <a:off x="3748088" y="5299915"/>
            <a:ext cx="2652712" cy="201168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54" name="Zástupný symbol pro text 21"/>
          <p:cNvSpPr>
            <a:spLocks noGrp="1"/>
          </p:cNvSpPr>
          <p:nvPr>
            <p:ph type="body" sz="quarter" idx="45" hasCustomPrompt="1"/>
          </p:nvPr>
        </p:nvSpPr>
        <p:spPr>
          <a:xfrm>
            <a:off x="7131368" y="674635"/>
            <a:ext cx="2560320" cy="1583934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cs-CZ" noProof="0"/>
              <a:t>Po kliknutí můžete přidat text.</a:t>
            </a:r>
          </a:p>
        </p:txBody>
      </p:sp>
      <p:sp>
        <p:nvSpPr>
          <p:cNvPr id="53" name="Zástupný symbol pro text 21"/>
          <p:cNvSpPr>
            <a:spLocks noGrp="1"/>
          </p:cNvSpPr>
          <p:nvPr>
            <p:ph type="body" sz="quarter" idx="44" hasCustomPrompt="1"/>
          </p:nvPr>
        </p:nvSpPr>
        <p:spPr>
          <a:xfrm>
            <a:off x="7131367" y="2258568"/>
            <a:ext cx="2560320" cy="457200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cs-CZ" noProof="0"/>
              <a:t>Po kliknutí můžete přidat text.</a:t>
            </a:r>
          </a:p>
        </p:txBody>
      </p:sp>
      <p:sp>
        <p:nvSpPr>
          <p:cNvPr id="58" name="Zástupný symbol pro text 21"/>
          <p:cNvSpPr>
            <a:spLocks noGrp="1"/>
          </p:cNvSpPr>
          <p:nvPr>
            <p:ph type="body" sz="quarter" idx="47" hasCustomPrompt="1"/>
          </p:nvPr>
        </p:nvSpPr>
        <p:spPr>
          <a:xfrm>
            <a:off x="7131368" y="2846796"/>
            <a:ext cx="2560320" cy="573693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cs-CZ" noProof="0"/>
              <a:t>Po kliknutí můžete přidat text.</a:t>
            </a:r>
          </a:p>
        </p:txBody>
      </p:sp>
      <p:sp>
        <p:nvSpPr>
          <p:cNvPr id="56" name="Zástupný symbol pro text 21"/>
          <p:cNvSpPr>
            <a:spLocks noGrp="1"/>
          </p:cNvSpPr>
          <p:nvPr>
            <p:ph type="body" sz="quarter" idx="46" hasCustomPrompt="1"/>
          </p:nvPr>
        </p:nvSpPr>
        <p:spPr>
          <a:xfrm>
            <a:off x="7131368" y="3418957"/>
            <a:ext cx="2560320" cy="237054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3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cs-CZ" noProof="0"/>
              <a:t>Po kliknutí můžete přidat text.</a:t>
            </a:r>
          </a:p>
        </p:txBody>
      </p:sp>
      <p:sp>
        <p:nvSpPr>
          <p:cNvPr id="59" name="Zástupný symbol pro text 21"/>
          <p:cNvSpPr>
            <a:spLocks noGrp="1"/>
          </p:cNvSpPr>
          <p:nvPr>
            <p:ph type="body" sz="quarter" idx="48" hasCustomPrompt="1"/>
          </p:nvPr>
        </p:nvSpPr>
        <p:spPr>
          <a:xfrm>
            <a:off x="7131368" y="3714257"/>
            <a:ext cx="2560320" cy="1414821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cs-CZ" noProof="0"/>
              <a:t>Po kliknutí můžete přidat text.</a:t>
            </a:r>
          </a:p>
        </p:txBody>
      </p:sp>
      <p:sp>
        <p:nvSpPr>
          <p:cNvPr id="60" name="Zástupný symbol pro text 21"/>
          <p:cNvSpPr>
            <a:spLocks noGrp="1"/>
          </p:cNvSpPr>
          <p:nvPr>
            <p:ph type="body" sz="quarter" idx="49" hasCustomPrompt="1"/>
          </p:nvPr>
        </p:nvSpPr>
        <p:spPr>
          <a:xfrm>
            <a:off x="7298054" y="5299593"/>
            <a:ext cx="2226946" cy="363128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cs-CZ" noProof="0"/>
              <a:t>Text záhlaví</a:t>
            </a:r>
          </a:p>
        </p:txBody>
      </p:sp>
      <p:sp>
        <p:nvSpPr>
          <p:cNvPr id="61" name="Zástupný symbol pro text 21"/>
          <p:cNvSpPr>
            <a:spLocks noGrp="1"/>
          </p:cNvSpPr>
          <p:nvPr>
            <p:ph type="body" sz="quarter" idx="50" hasCustomPrompt="1"/>
          </p:nvPr>
        </p:nvSpPr>
        <p:spPr>
          <a:xfrm>
            <a:off x="7298054" y="5765692"/>
            <a:ext cx="2226946" cy="1475701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1pPr>
            <a:lvl2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2pPr>
            <a:lvl3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3pPr>
            <a:lvl4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4pPr>
            <a:lvl5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5pPr>
            <a:lvl6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6pPr>
            <a:lvl7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7pPr>
            <a:lvl8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8pPr>
            <a:lvl9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9pPr>
          </a:lstStyle>
          <a:p>
            <a:pPr lvl="0" rtl="0"/>
            <a:r>
              <a:rPr lang="cs-CZ" noProof="0"/>
              <a:t>Po kliknutí můžete přidat text.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365760" y="3163824"/>
            <a:ext cx="2651760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9pPr>
          </a:lstStyle>
          <a:p>
            <a:pPr lvl="0" rtl="0"/>
            <a:r>
              <a:rPr lang="cs-CZ" noProof="0"/>
              <a:t> </a:t>
            </a:r>
          </a:p>
        </p:txBody>
      </p:sp>
      <p:sp>
        <p:nvSpPr>
          <p:cNvPr id="32" name="Zástupný symbol pro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3749040" y="877824"/>
            <a:ext cx="2651760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9pPr>
          </a:lstStyle>
          <a:p>
            <a:pPr lvl="0" rtl="0"/>
            <a:r>
              <a:rPr lang="cs-CZ" noProof="0"/>
              <a:t> </a:t>
            </a:r>
          </a:p>
        </p:txBody>
      </p:sp>
      <p:sp>
        <p:nvSpPr>
          <p:cNvPr id="33" name="Zástupný symbol pro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32320" y="2697480"/>
            <a:ext cx="2560320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9pPr>
          </a:lstStyle>
          <a:p>
            <a:pPr lvl="0" rtl="0"/>
            <a:r>
              <a:rPr lang="cs-CZ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1" userDrawn="1">
          <p15:clr>
            <a:srgbClr val="FBAE40"/>
          </p15:clr>
        </p15:guide>
        <p15:guide id="2" pos="1902" userDrawn="1">
          <p15:clr>
            <a:srgbClr val="FBAE40"/>
          </p15:clr>
        </p15:guide>
        <p15:guide id="3" pos="2361" userDrawn="1">
          <p15:clr>
            <a:srgbClr val="FBAE40"/>
          </p15:clr>
        </p15:guide>
        <p15:guide id="4" pos="4032" userDrawn="1">
          <p15:clr>
            <a:srgbClr val="FBAE40"/>
          </p15:clr>
        </p15:guide>
        <p15:guide id="5" pos="4494" userDrawn="1">
          <p15:clr>
            <a:srgbClr val="FBAE40"/>
          </p15:clr>
        </p15:guide>
        <p15:guide id="6" pos="6105" userDrawn="1">
          <p15:clr>
            <a:srgbClr val="FBAE40"/>
          </p15:clr>
        </p15:guide>
        <p15:guide id="7" orient="horz" pos="288" userDrawn="1">
          <p15:clr>
            <a:srgbClr val="FBAE40"/>
          </p15:clr>
        </p15:guide>
        <p15:guide id="8" orient="horz" pos="4608" userDrawn="1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1.xml" Id="rId3" /><Relationship Type="http://schemas.openxmlformats.org/officeDocument/2006/relationships/slideLayout" Target="/ppt/slideLayouts/slideLayout21.xml" Id="rId2" /><Relationship Type="http://schemas.openxmlformats.org/officeDocument/2006/relationships/slideLayout" Target="/ppt/slideLayouts/slideLayout12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6BB22A1-F570-4774-BAB4-AB81CED09977}" type="datetime1">
              <a:rPr lang="cs-CZ" noProof="0" smtClean="0"/>
              <a:t>7. 4. 2021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F6761A3-4CAC-4C5F-AC82-8DB08D526BC2}" type="slidenum">
              <a:rPr lang="cs-CZ" noProof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hf sldNum="0" hdr="0" ft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2.xml.rels>&#65279;<?xml version="1.0" encoding="utf-8"?><Relationships xmlns="http://schemas.openxmlformats.org/package/2006/relationships"><Relationship Type="http://schemas.openxmlformats.org/officeDocument/2006/relationships/image" Target="/ppt/media/image22.png" Id="rId3" /><Relationship Type="http://schemas.openxmlformats.org/officeDocument/2006/relationships/notesSlide" Target="/ppt/notesSlides/notesSlide12.xml" Id="rId2" /><Relationship Type="http://schemas.openxmlformats.org/officeDocument/2006/relationships/slideLayout" Target="/ppt/slideLayouts/slideLayout12.xml" Id="rId1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image" Target="/ppt/media/image32.jpeg" Id="rId3" /><Relationship Type="http://schemas.openxmlformats.org/officeDocument/2006/relationships/notesSlide" Target="/ppt/notesSlides/notesSlide21.xml" Id="rId2" /><Relationship Type="http://schemas.openxmlformats.org/officeDocument/2006/relationships/slideLayout" Target="/ppt/slideLayouts/slideLayout21.xml" Id="rId1" /><Relationship Type="http://schemas.openxmlformats.org/officeDocument/2006/relationships/image" Target="/ppt/media/image43.jpeg" Id="rId4" /></Relationships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Zástupný symbol pro text 34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cs-CZ"/>
              <a:t>Toto je skvělé místo pro vaši podnikatelskou vizi</a:t>
            </a:r>
          </a:p>
        </p:txBody>
      </p:sp>
      <p:sp>
        <p:nvSpPr>
          <p:cNvPr id="34" name="Zástupný symbol pro text 33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cs-CZ"/>
              <a:t>Tuto přehlednou, profesionální brožuru můžete použít tak, jak je, nebo ji můžete jednoduše přizpůsobit.</a:t>
            </a:r>
          </a:p>
          <a:p>
            <a:pPr rtl="0"/>
            <a:r>
              <a:rPr lang="cs-CZ"/>
              <a:t>Na další stránce uvádíme pár tipů (jako je tento), které vám pomůžou začít. </a:t>
            </a:r>
          </a:p>
          <a:p>
            <a:pPr rtl="0"/>
            <a:endParaRPr lang="cs-CZ"/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cs-CZ"/>
              <a:t>Northwind Traders</a:t>
            </a:r>
          </a:p>
        </p:txBody>
      </p:sp>
      <p:sp>
        <p:nvSpPr>
          <p:cNvPr id="33" name="Zástupný symbol pro text 32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cs-CZ"/>
              <a:t>Okružní třída 4567</a:t>
            </a:r>
          </a:p>
          <a:p>
            <a:pPr rtl="0"/>
            <a:r>
              <a:rPr lang="cs-CZ"/>
              <a:t>77900 Olomouc, ČR</a:t>
            </a:r>
          </a:p>
          <a:p>
            <a:pPr rtl="0"/>
            <a:endParaRPr lang="cs-CZ"/>
          </a:p>
        </p:txBody>
      </p:sp>
      <p:sp>
        <p:nvSpPr>
          <p:cNvPr id="43" name="Zástupný symbol pro text 4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cs-CZ"/>
              <a:t>Jméno příjemce</a:t>
            </a:r>
          </a:p>
          <a:p>
            <a:pPr rtl="0"/>
            <a:r>
              <a:rPr lang="cs-CZ"/>
              <a:t>Ulice a číslo domu</a:t>
            </a:r>
          </a:p>
          <a:p>
            <a:pPr rtl="0"/>
            <a:r>
              <a:rPr lang="cs-CZ"/>
              <a:t>PSČ Město, Země</a:t>
            </a:r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cs-CZ"/>
              <a:t>Brožura o vaší společnosti</a:t>
            </a:r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cs-CZ"/>
              <a:t>Sem se hodí stručný popis nebo slogan společnosti.</a:t>
            </a:r>
          </a:p>
        </p:txBody>
      </p:sp>
      <p:cxnSp>
        <p:nvCxnSpPr>
          <p:cNvPr id="10" name="přeložení"/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eložení"/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Zástupný symbol obrázku 3" descr="Nahradit logem"/>
          <p:cNvPicPr>
            <a:picLocks noGrp="1" noChangeAspect="1"/>
          </p:cNvPicPr>
          <p:nvPr>
            <p:ph type="pic" sz="quarter" idx="2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04293" y="6631287"/>
            <a:ext cx="751723" cy="411014"/>
          </a:xfrm>
        </p:spPr>
      </p:pic>
    </p:spTree>
    <p:extLst>
      <p:ext uri="{BB962C8B-B14F-4D97-AF65-F5344CB8AC3E}">
        <p14:creationId xmlns:p14="http://schemas.microsoft.com/office/powerpoint/2010/main" val="1742696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Zástupný symbol obrázku 248" descr="Černobílá fotka muže stojícího před oknem na letišti s Boeingem 747 na pozadí." title="Ukázkový obrázek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116" name="Zástupný symbol pro text 11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cs-CZ"/>
              <a:t>Udělejte si to po svém</a:t>
            </a:r>
          </a:p>
        </p:txBody>
      </p:sp>
      <p:sp>
        <p:nvSpPr>
          <p:cNvPr id="118" name="Zástupný symbol pro text 117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cs-CZ"/>
              <a:t>Pokud si myslíte, že vytvoření dobře vypadajícího dokumentu vyžaduje složité formátování, zamyslete se ještě jednou.</a:t>
            </a:r>
          </a:p>
          <a:p>
            <a:pPr rtl="0"/>
            <a:r>
              <a:rPr lang="cs-CZ"/>
              <a:t>Zástupné symboly v této brožuře už jsou pro vás naformátované. Jakýkoli text nahradíte tím, že ho vyberete a zadáte vlastní. </a:t>
            </a:r>
          </a:p>
        </p:txBody>
      </p:sp>
      <p:sp>
        <p:nvSpPr>
          <p:cNvPr id="119" name="Zástupný symbol pro text 1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r>
              <a:rPr lang="cs-CZ"/>
              <a:t>Téměř okamžité přizpůsobení</a:t>
            </a:r>
          </a:p>
        </p:txBody>
      </p:sp>
      <p:sp>
        <p:nvSpPr>
          <p:cNvPr id="120" name="Zástupný symbol pro text 1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cs-CZ"/>
              <a:t>Chcete místo našich obrázků použít vlastní? Žádný problém. </a:t>
            </a:r>
          </a:p>
          <a:p>
            <a:pPr rtl="0"/>
            <a:r>
              <a:rPr lang="cs-CZ"/>
              <a:t>Jednoduše obrázek vyberte a odstraňte a pak pomocí ikony Vložit obrázek v zástupném symbolu přidejte vlastní obrázek.</a:t>
            </a:r>
          </a:p>
          <a:p>
            <a:pPr marL="0" indent="0" rtl="0">
              <a:buNone/>
            </a:pPr>
            <a:r>
              <a:rPr lang="cs-CZ"/>
              <a:t>Pokud chcete v textu přidat nebo odebrat odrážky, stačí kliknout na tlačítko Odrážky na kartě Domů.</a:t>
            </a:r>
          </a:p>
        </p:txBody>
      </p:sp>
      <p:sp>
        <p:nvSpPr>
          <p:cNvPr id="121" name="Zástupný symbol pro text 1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r>
              <a:rPr lang="cs-CZ"/>
              <a:t>Jaké informace uvést</a:t>
            </a:r>
          </a:p>
        </p:txBody>
      </p:sp>
      <p:sp>
        <p:nvSpPr>
          <p:cNvPr id="122" name="Zástupný symbol pro text 1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cs-CZ"/>
              <a:t>Víme, že byste o přednostech vaší firmy dokázali hovořit celé hodiny. (A nemyslíme to špatně – jste vážně skvělí) Ale protože musíte být struční a příjemní, tady je pár návrhů... </a:t>
            </a:r>
          </a:p>
        </p:txBody>
      </p:sp>
      <p:sp>
        <p:nvSpPr>
          <p:cNvPr id="123" name="Zástupný symbol pro text 1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r>
              <a:rPr lang="cs-CZ"/>
              <a:t>Zaměřte se na to, v čem vynikáte</a:t>
            </a:r>
          </a:p>
        </p:txBody>
      </p:sp>
      <p:sp>
        <p:nvSpPr>
          <p:cNvPr id="124" name="Zástupný symbol pro text 1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cs-CZ"/>
              <a:t>Zkuste třeba dát doleva shrnutí konkurenčních výhod a doprostřed stručnou zprávu o úspěchu klienta nebo některé z nadšených doporučení. Příklad:</a:t>
            </a:r>
          </a:p>
        </p:txBody>
      </p:sp>
      <p:sp>
        <p:nvSpPr>
          <p:cNvPr id="78" name="Zástupný symbol pro text 77"/>
          <p:cNvSpPr>
            <a:spLocks noGrp="1"/>
          </p:cNvSpPr>
          <p:nvPr>
            <p:ph type="body" sz="quarter" idx="42"/>
          </p:nvPr>
        </p:nvSpPr>
        <p:spPr>
          <a:xfrm>
            <a:off x="3748088" y="2924757"/>
            <a:ext cx="2652713" cy="867558"/>
          </a:xfrm>
        </p:spPr>
        <p:txBody>
          <a:bodyPr rtlCol="0"/>
          <a:lstStyle/>
          <a:p>
            <a:pPr rtl="0"/>
            <a:r>
              <a:rPr lang="cs-CZ"/>
              <a:t>„Vaše firma je nejlepší. Nedokážu si představit, že by bez ní někdo mohl žít.“</a:t>
            </a:r>
            <a:br>
              <a:rPr lang="cs-CZ"/>
            </a:br>
            <a:r>
              <a:rPr lang="cs-CZ"/>
              <a:t> —Velmi inteligentní zákazník</a:t>
            </a:r>
          </a:p>
        </p:txBody>
      </p:sp>
      <p:sp>
        <p:nvSpPr>
          <p:cNvPr id="125" name="Zástupný symbol pro text 124"/>
          <p:cNvSpPr>
            <a:spLocks noGrp="1"/>
          </p:cNvSpPr>
          <p:nvPr>
            <p:ph type="body" sz="quarter" idx="43"/>
          </p:nvPr>
        </p:nvSpPr>
        <p:spPr>
          <a:xfrm>
            <a:off x="3748088" y="4048147"/>
            <a:ext cx="2652713" cy="867559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/>
              <a:t>Pravá strana této stránky je ideální pro shrnutí klíčových produktů nebo služeb.</a:t>
            </a:r>
          </a:p>
          <a:p>
            <a:pPr rtl="0"/>
            <a:endParaRPr lang="cs-CZ"/>
          </a:p>
          <a:p>
            <a:pPr rtl="0"/>
            <a:endParaRPr lang="cs-CZ"/>
          </a:p>
        </p:txBody>
      </p:sp>
      <p:pic>
        <p:nvPicPr>
          <p:cNvPr id="250" name="Zástupný symbol obrázku 249" descr="Černobílá fotka židle u oken na chodbě v kancelářské budově" title="Ukázkový obrázek"/>
          <p:cNvPicPr>
            <a:picLocks noGrp="1" noChangeAspect="1"/>
          </p:cNvPicPr>
          <p:nvPr>
            <p:ph type="pic" sz="quarter" idx="22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127" name="Zástupný symbol pro text 12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cs-CZ"/>
              <a:t>Můžete uvést pár svých klientů, kteří na čtenáře udělají největší dojem:</a:t>
            </a:r>
          </a:p>
          <a:p>
            <a:pPr lvl="0" rtl="0"/>
            <a:r>
              <a:rPr lang="cs-CZ"/>
              <a:t>Velká, významná společnost</a:t>
            </a:r>
          </a:p>
          <a:p>
            <a:pPr lvl="0" rtl="0"/>
            <a:r>
              <a:rPr lang="cs-CZ"/>
              <a:t>Opravdu dobře známá společnost</a:t>
            </a:r>
          </a:p>
          <a:p>
            <a:pPr lvl="0" rtl="0"/>
            <a:r>
              <a:rPr lang="cs-CZ"/>
              <a:t>Společnost, která opravdu ohromí</a:t>
            </a:r>
          </a:p>
          <a:p>
            <a:pPr rtl="0"/>
            <a:endParaRPr lang="cs-CZ"/>
          </a:p>
        </p:txBody>
      </p:sp>
      <p:sp>
        <p:nvSpPr>
          <p:cNvPr id="126" name="Zástupný symbol pro text 12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r>
              <a:rPr lang="cs-CZ"/>
              <a:t>Klíčové nabídky</a:t>
            </a:r>
          </a:p>
        </p:txBody>
      </p:sp>
      <p:sp>
        <p:nvSpPr>
          <p:cNvPr id="129" name="Zástupný symbol pro text 12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cs-CZ"/>
              <a:t>Neostýchejte se! Ukažte, jak jste skvělí. Tady vytvořte seznam nebo shrnutí klíčových bodů vaší činnosti. A tady je ještě jeden tip na cestu...</a:t>
            </a:r>
          </a:p>
          <a:p>
            <a:pPr rtl="0"/>
            <a:endParaRPr lang="cs-CZ"/>
          </a:p>
        </p:txBody>
      </p:sp>
      <p:sp>
        <p:nvSpPr>
          <p:cNvPr id="128" name="Zástupný symbol pro text 127"/>
          <p:cNvSpPr>
            <a:spLocks noGrp="1"/>
          </p:cNvSpPr>
          <p:nvPr>
            <p:ph type="body" sz="quarter" idx="46"/>
          </p:nvPr>
        </p:nvSpPr>
        <p:spPr>
          <a:xfrm>
            <a:off x="7131368" y="3468117"/>
            <a:ext cx="2560320" cy="237054"/>
          </a:xfrm>
        </p:spPr>
        <p:txBody>
          <a:bodyPr rtlCol="0"/>
          <a:lstStyle/>
          <a:p>
            <a:pPr rtl="0"/>
            <a:r>
              <a:rPr lang="cs-CZ"/>
              <a:t>Neostýchejte se!</a:t>
            </a:r>
          </a:p>
        </p:txBody>
      </p:sp>
      <p:sp>
        <p:nvSpPr>
          <p:cNvPr id="130" name="Zástupný symbol pro text 129"/>
          <p:cNvSpPr>
            <a:spLocks noGrp="1"/>
          </p:cNvSpPr>
          <p:nvPr>
            <p:ph type="body" sz="quarter" idx="48"/>
          </p:nvPr>
        </p:nvSpPr>
        <p:spPr>
          <a:xfrm>
            <a:off x="7131368" y="3763417"/>
            <a:ext cx="2560320" cy="1414821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/>
              <a:t>Toto je dobré místo pro „stručnou upoutávku“. Pokud byste měli na vyzvednutí vašich produktů nebo služeb jen pár sekund, co byste řekli? </a:t>
            </a:r>
          </a:p>
          <a:p>
            <a:pPr rtl="0"/>
            <a:r>
              <a:rPr lang="cs-CZ"/>
              <a:t>Zadejte vlastní text, ve kterém vaše společnost a služby zazáří.</a:t>
            </a:r>
          </a:p>
        </p:txBody>
      </p:sp>
      <p:sp>
        <p:nvSpPr>
          <p:cNvPr id="219" name="Zástupný symbol pro text 21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r>
              <a:rPr lang="cs-CZ"/>
              <a:t>Kontaktujte nás</a:t>
            </a:r>
          </a:p>
        </p:txBody>
      </p:sp>
      <p:sp>
        <p:nvSpPr>
          <p:cNvPr id="220" name="Zástupný symbol pro text 21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r>
              <a:rPr lang="cs-CZ"/>
              <a:t>Northwind Traders</a:t>
            </a:r>
          </a:p>
          <a:p>
            <a:pPr rtl="0"/>
            <a:r>
              <a:rPr lang="cs-CZ"/>
              <a:t>Okružní třída 4567</a:t>
            </a:r>
          </a:p>
          <a:p>
            <a:pPr rtl="0"/>
            <a:r>
              <a:rPr lang="cs-CZ"/>
              <a:t>77900 Olomouc, ČR</a:t>
            </a:r>
          </a:p>
          <a:p>
            <a:pPr rtl="0"/>
            <a:r>
              <a:rPr lang="cs-CZ"/>
              <a:t>(420) 585 123 444</a:t>
            </a:r>
          </a:p>
          <a:p>
            <a:pPr rtl="0"/>
            <a:r>
              <a:rPr lang="cs-CZ"/>
              <a:t>kim@northwindtraders.com</a:t>
            </a:r>
          </a:p>
          <a:p>
            <a:pPr rtl="0"/>
            <a:r>
              <a:rPr lang="cs-CZ"/>
              <a:t>Navštivte nás na webu:</a:t>
            </a:r>
          </a:p>
          <a:p>
            <a:pPr rtl="0"/>
            <a:r>
              <a:rPr lang="cs-CZ"/>
              <a:t>www.northwindtraders.com</a:t>
            </a:r>
          </a:p>
          <a:p>
            <a:pPr rtl="0"/>
            <a:endParaRPr lang="cs-CZ"/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54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cs-CZ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55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cs-CZ"/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56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cs-CZ"/>
          </a:p>
        </p:txBody>
      </p:sp>
      <p:cxnSp>
        <p:nvCxnSpPr>
          <p:cNvPr id="47" name="přeložení"/>
          <p:cNvCxnSpPr/>
          <p:nvPr/>
        </p:nvCxnSpPr>
        <p:spPr>
          <a:xfrm>
            <a:off x="676656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eložení"/>
          <p:cNvCxnSpPr/>
          <p:nvPr/>
        </p:nvCxnSpPr>
        <p:spPr>
          <a:xfrm>
            <a:off x="338328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184843"/>
      </p:ext>
    </p:extLst>
  </p:cSld>
  <p:clrMapOvr>
    <a:masterClrMapping/>
  </p:clrMapOvr>
</p:sld>
</file>

<file path=ppt/theme/theme11.xml><?xml version="1.0" encoding="utf-8"?>
<a:theme xmlns:a="http://schemas.openxmlformats.org/drawingml/2006/main" name="Červená brožura 11 x 8,5">
  <a:themeElements>
    <a:clrScheme name="Red Brochure">
      <a:dk1>
        <a:sysClr val="windowText" lastClr="000000"/>
      </a:dk1>
      <a:lt1>
        <a:sysClr val="window" lastClr="FFFFFF"/>
      </a:lt1>
      <a:dk2>
        <a:srgbClr val="4C483D"/>
      </a:dk2>
      <a:lt2>
        <a:srgbClr val="E4E3E2"/>
      </a:lt2>
      <a:accent1>
        <a:srgbClr val="F24F4F"/>
      </a:accent1>
      <a:accent2>
        <a:srgbClr val="8DBB70"/>
      </a:accent2>
      <a:accent3>
        <a:srgbClr val="F0BB44"/>
      </a:accent3>
      <a:accent4>
        <a:srgbClr val="61ADBF"/>
      </a:accent4>
      <a:accent5>
        <a:srgbClr val="A3648B"/>
      </a:accent5>
      <a:accent6>
        <a:srgbClr val="F8943F"/>
      </a:accent6>
      <a:hlink>
        <a:srgbClr val="4C483D"/>
      </a:hlink>
      <a:folHlink>
        <a:srgbClr val="A3648B"/>
      </a:folHlink>
    </a:clrScheme>
    <a:fontScheme name="Custom 21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dBrochure.potx" id="{E914270B-3276-4F2E-8580-C3CCE9E5F702}" vid="{E9F90C9B-080A-428F-9657-A3A4573153FD}"/>
    </a:ext>
  </a:extLst>
</a:theme>
</file>

<file path=ppt/theme/theme22.xml><?xml version="1.0" encoding="utf-8"?>
<a:theme xmlns:a="http://schemas.openxmlformats.org/drawingml/2006/main" name="Motiv Office">
  <a:themeElements>
    <a:clrScheme name="Red Brochure">
      <a:dk1>
        <a:sysClr val="windowText" lastClr="000000"/>
      </a:dk1>
      <a:lt1>
        <a:sysClr val="window" lastClr="FFFFFF"/>
      </a:lt1>
      <a:dk2>
        <a:srgbClr val="4C483D"/>
      </a:dk2>
      <a:lt2>
        <a:srgbClr val="E4E3E2"/>
      </a:lt2>
      <a:accent1>
        <a:srgbClr val="F24F4F"/>
      </a:accent1>
      <a:accent2>
        <a:srgbClr val="8DBB70"/>
      </a:accent2>
      <a:accent3>
        <a:srgbClr val="F0BB44"/>
      </a:accent3>
      <a:accent4>
        <a:srgbClr val="61ADBF"/>
      </a:accent4>
      <a:accent5>
        <a:srgbClr val="A3648B"/>
      </a:accent5>
      <a:accent6>
        <a:srgbClr val="F8943F"/>
      </a:accent6>
      <a:hlink>
        <a:srgbClr val="4C483D"/>
      </a:hlink>
      <a:folHlink>
        <a:srgbClr val="A3648B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Motiv Office">
  <a:themeElements>
    <a:clrScheme name="Red Brochure">
      <a:dk1>
        <a:sysClr val="windowText" lastClr="000000"/>
      </a:dk1>
      <a:lt1>
        <a:sysClr val="window" lastClr="FFFFFF"/>
      </a:lt1>
      <a:dk2>
        <a:srgbClr val="4C483D"/>
      </a:dk2>
      <a:lt2>
        <a:srgbClr val="E4E3E2"/>
      </a:lt2>
      <a:accent1>
        <a:srgbClr val="F24F4F"/>
      </a:accent1>
      <a:accent2>
        <a:srgbClr val="8DBB70"/>
      </a:accent2>
      <a:accent3>
        <a:srgbClr val="F0BB44"/>
      </a:accent3>
      <a:accent4>
        <a:srgbClr val="61ADBF"/>
      </a:accent4>
      <a:accent5>
        <a:srgbClr val="A3648B"/>
      </a:accent5>
      <a:accent6>
        <a:srgbClr val="F8943F"/>
      </a:accent6>
      <a:hlink>
        <a:srgbClr val="4C483D"/>
      </a:hlink>
      <a:folHlink>
        <a:srgbClr val="A3648B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7</ap:TotalTime>
  <ap:Words>508</ap:Words>
  <ap:PresentationFormat>Vlastní</ap:PresentationFormat>
  <ap:Paragraphs>46</ap:Paragraphs>
  <ap:Slides>2</ap:Slides>
  <ap:Notes>2</ap:Notes>
  <ap:HiddenSlides>0</ap:HiddenSlides>
  <ap:MMClips>0</ap:MMClips>
  <ap:ScaleCrop>false</ap:ScaleCrop>
  <ap:HeadingPairs>
    <vt:vector baseType="variant" size="6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ap:HeadingPairs>
  <ap:TitlesOfParts>
    <vt:vector baseType="lpstr" size="5">
      <vt:lpstr>Arial</vt:lpstr>
      <vt:lpstr>Times New Roman</vt:lpstr>
      <vt:lpstr>Červená brožura 11 x 8,5</vt:lpstr>
      <vt:lpstr>Prezentace aplikace PowerPoint</vt:lpstr>
      <vt:lpstr>Prezentace aplikace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2014-05-09T17:43:57Z</dcterms:created>
  <dcterms:modified xsi:type="dcterms:W3CDTF">2021-04-07T02:44:50Z</dcterms:modified>
</cp:coreProperties>
</file>