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43" d="100"/>
          <a:sy n="43" d="100"/>
        </p:scale>
        <p:origin x="23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411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FCCE2AD-E83F-4A1C-AE2A-6C907DD65601}" type="datetime1">
              <a:rPr lang="cs-CZ" smtClean="0"/>
              <a:pPr algn="r" rtl="0"/>
              <a:t>24.1.2014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9CCA8CB-F128-4FD3-8C66-65022B270B77}" type="datetime1">
              <a:rPr lang="cs-CZ" smtClean="0"/>
              <a:pPr/>
              <a:t>24.1.2014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Pokud chcete tuto pozvánku změnit, stačí vybrat ukázkový text a potom zadat podrobnosti o události. Pokud byste ale raději začínali od čistého listu, vložte novou stránku pozvánek tlačítkem Nový snímek na kartě Domů. A teď zadejte text do prázdných zástupných symbolů.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ozván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délník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pic>
        <p:nvPicPr>
          <p:cNvPr id="44" name="Obrázek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Obdélník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46" name="Volný tvar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47" name="Zástupný symbol pro text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48" name="Zástupný symbol pro text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49" name="Zástupný symbol pro text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57" name="Obdélník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pic>
        <p:nvPicPr>
          <p:cNvPr id="58" name="Obrázek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Obdélník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60" name="Volný tvar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61" name="Zástupný symbol pro text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62" name="Zástupný symbol pro text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63" name="Zástupný symbol pro text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DD86470-E2F5-4C1A-BE50-75A42E7FE468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Všechno nejlepší, Moniko!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Jste zváni na oslavu</a:t>
            </a:r>
          </a:p>
          <a:p>
            <a:pPr rtl="0"/>
            <a:r>
              <a:rPr lang="cs-CZ" dirty="0" smtClean="0"/>
              <a:t>v pondělí 23. srpna ve 14:30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cs-CZ" dirty="0" err="1" smtClean="0"/>
              <a:t>Sushi</a:t>
            </a:r>
            <a:r>
              <a:rPr lang="cs-CZ" dirty="0" smtClean="0"/>
              <a:t> restaurace</a:t>
            </a:r>
          </a:p>
          <a:p>
            <a:pPr rtl="0"/>
            <a:r>
              <a:rPr lang="cs-CZ" dirty="0" smtClean="0"/>
              <a:t>Okružní třída 4567, Znojmo</a:t>
            </a:r>
          </a:p>
          <a:p>
            <a:pPr rtl="0"/>
            <a:r>
              <a:rPr lang="cs-CZ" dirty="0" smtClean="0"/>
              <a:t>Účast prosím potvrďte předem (alena@example.com)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Všechno nejlepší, Moniko!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Jste zváni na oslavu</a:t>
            </a:r>
          </a:p>
          <a:p>
            <a:pPr rtl="0"/>
            <a:r>
              <a:rPr lang="cs-CZ" dirty="0" smtClean="0"/>
              <a:t>v pondělí 23. srpna ve 14:30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cs-CZ" dirty="0" err="1" smtClean="0"/>
              <a:t>Sushi</a:t>
            </a:r>
            <a:r>
              <a:rPr lang="cs-CZ" dirty="0" smtClean="0"/>
              <a:t> restaurace</a:t>
            </a:r>
          </a:p>
          <a:p>
            <a:pPr rtl="0"/>
            <a:r>
              <a:rPr lang="cs-CZ" dirty="0" smtClean="0"/>
              <a:t>Okružní třída 4567, Znojmo</a:t>
            </a:r>
          </a:p>
          <a:p>
            <a:pPr rtl="0"/>
            <a:r>
              <a:rPr lang="cs-CZ" dirty="0" smtClean="0"/>
              <a:t>Účast prosím potvrďte předem (alena@example.com)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zvánka s modrou stuhou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Motiv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90AA32-8904-44E9-AE67-0DB9961AB7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F7E612-AA70-48BF-BB5C-DF7A5083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94F4AE-7619-4603-BCEB-A1445B3B7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Vlastní</PresentationFormat>
  <Paragraphs>14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Century</vt:lpstr>
      <vt:lpstr>Pozvánka s modrou stuhou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2012-09-23T22:37:12Z</dcterms:created>
  <dcterms:modified xsi:type="dcterms:W3CDTF">2014-01-24T01:53:31Z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