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6" autoAdjust="0"/>
    <p:restoredTop sz="94463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11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49DEE18-3138-4A93-8371-E1F4CEB10049}" type="datetime1">
              <a:rPr lang="cs-CZ" smtClean="0"/>
              <a:pPr algn="r" rtl="0"/>
              <a:t>24.1.2014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E88F33E-E410-4DD4-8BDB-5BB2E1E6F9D0}" type="datetime1">
              <a:rPr lang="cs-CZ" smtClean="0"/>
              <a:pPr/>
              <a:t>24.1.2014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Tuto brožuru upravíte tak, že náš ukázkový obsah nahradíte vlastním. Pokud byste ale raději začínali od čistého listu, vložte novou stránku tlačítkem Nový snímek na kartě Domů. A teď zadejte text a obrázky do prázdných zástupných symbolů. Pokud potřebujete víc zástupných symbolů pro nadpisy, podnadpisy nebo základní text, zkopírujte kterýkoli ze stávajících a přetáhněte ho na požadované místo.</a:t>
            </a:r>
          </a:p>
          <a:p>
            <a:pPr rtl="0"/>
            <a:endParaRPr lang="cs-CZ" noProof="0" dirty="0" smtClean="0"/>
          </a:p>
          <a:p>
            <a:pPr rtl="0"/>
            <a:r>
              <a:rPr lang="cs" dirty="0" smtClean="0"/>
              <a:t>A </a:t>
            </a:r>
            <a:r>
              <a:rPr lang="cs" dirty="0"/>
              <a:t>všimli jste si, že jsme vám už nakreslili značky pro přeložení? Jsou velmi světlé, ale pokud nechcete, aby se vám v brožuře objevily, před tiskem je vyberte a odstraňte.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ějš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text 21"/>
          <p:cNvSpPr>
            <a:spLocks noGrp="1"/>
          </p:cNvSpPr>
          <p:nvPr>
            <p:ph type="body" sz="quarter" idx="20" hasCustomPrompt="1"/>
          </p:nvPr>
        </p:nvSpPr>
        <p:spPr>
          <a:xfrm>
            <a:off x="235612" y="240371"/>
            <a:ext cx="2868775" cy="129450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0000"/>
              </a:lnSpc>
              <a:spcBef>
                <a:spcPts val="0"/>
              </a:spcBef>
              <a:buNone/>
              <a:defRPr sz="19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Text záhlaví</a:t>
            </a:r>
            <a:endParaRPr lang="cs-CZ" dirty="0"/>
          </a:p>
        </p:txBody>
      </p:sp>
      <p:sp>
        <p:nvSpPr>
          <p:cNvPr id="25" name="Zástupný symbol obrázku 11"/>
          <p:cNvSpPr>
            <a:spLocks noGrp="1"/>
          </p:cNvSpPr>
          <p:nvPr>
            <p:ph type="pic" sz="quarter" idx="10"/>
          </p:nvPr>
        </p:nvSpPr>
        <p:spPr>
          <a:xfrm>
            <a:off x="228600" y="1546649"/>
            <a:ext cx="2880360" cy="45720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28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228598" y="6130419"/>
            <a:ext cx="2880360" cy="1097570"/>
          </a:xfrm>
        </p:spPr>
        <p:txBody>
          <a:bodyPr lIns="0" tIns="0" rIns="0" bIns="0" rtlCol="0" anchor="ctr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600"/>
              </a:spcBef>
              <a:buNone/>
              <a:defRPr sz="12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„Citovaný text“</a:t>
            </a:r>
            <a:endParaRPr lang="cs-CZ" dirty="0"/>
          </a:p>
        </p:txBody>
      </p:sp>
      <p:sp>
        <p:nvSpPr>
          <p:cNvPr id="26" name="Zástupný symbol pro text 21"/>
          <p:cNvSpPr>
            <a:spLocks noGrp="1"/>
          </p:cNvSpPr>
          <p:nvPr>
            <p:ph type="body" sz="quarter" idx="24" hasCustomPrompt="1"/>
          </p:nvPr>
        </p:nvSpPr>
        <p:spPr>
          <a:xfrm>
            <a:off x="228598" y="7239758"/>
            <a:ext cx="2880360" cy="304041"/>
          </a:xfrm>
        </p:spPr>
        <p:txBody>
          <a:bodyPr lIns="0" tIns="0" rIns="0" bIns="0" rtlCol="0" anchor="t">
            <a:noAutofit/>
          </a:bodyPr>
          <a:lstStyle>
            <a:lvl1pPr marL="0" indent="0" algn="r" rtl="0">
              <a:lnSpc>
                <a:spcPct val="120000"/>
              </a:lnSpc>
              <a:spcBef>
                <a:spcPts val="600"/>
              </a:spcBef>
              <a:buNone/>
              <a:defRPr sz="110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– Určení zdroje</a:t>
            </a:r>
            <a:endParaRPr lang="cs-CZ" dirty="0"/>
          </a:p>
        </p:txBody>
      </p:sp>
      <p:sp>
        <p:nvSpPr>
          <p:cNvPr id="24" name="Zástupný symbol pro text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33921" y="6225120"/>
            <a:ext cx="1914524" cy="72283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Zpáteční adresa</a:t>
            </a:r>
            <a:endParaRPr lang="cs-CZ" dirty="0"/>
          </a:p>
        </p:txBody>
      </p:sp>
      <p:sp>
        <p:nvSpPr>
          <p:cNvPr id="20" name="Zástupný symbol pro text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041759" y="3382054"/>
            <a:ext cx="2045399" cy="74863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3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Jméno a adresa příjemce</a:t>
            </a:r>
            <a:endParaRPr lang="cs-CZ" dirty="0"/>
          </a:p>
        </p:txBody>
      </p:sp>
      <p:sp>
        <p:nvSpPr>
          <p:cNvPr id="29" name="Zástupný symbol obrázku 11"/>
          <p:cNvSpPr>
            <a:spLocks noGrp="1"/>
          </p:cNvSpPr>
          <p:nvPr>
            <p:ph type="pic" sz="quarter" idx="25"/>
          </p:nvPr>
        </p:nvSpPr>
        <p:spPr>
          <a:xfrm>
            <a:off x="6876288" y="228600"/>
            <a:ext cx="2926080" cy="52578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3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6873239" y="5486401"/>
            <a:ext cx="2926080" cy="8646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0"/>
              </a:spcBef>
              <a:buNone/>
              <a:defRPr sz="2200" b="1" cap="all" baseline="0">
                <a:solidFill>
                  <a:schemeClr val="accent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Text záhlaví</a:t>
            </a:r>
            <a:endParaRPr lang="cs-CZ" dirty="0"/>
          </a:p>
        </p:txBody>
      </p:sp>
      <p:sp>
        <p:nvSpPr>
          <p:cNvPr id="7" name="značka razítka"/>
          <p:cNvSpPr/>
          <p:nvPr userDrawn="1"/>
        </p:nvSpPr>
        <p:spPr>
          <a:xfrm rot="16200000">
            <a:off x="3411763" y="206699"/>
            <a:ext cx="828000" cy="7920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MÍSTO PRO RAZÍTKO</a:t>
            </a:r>
            <a:endParaRPr lang="cs-CZ" sz="11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1" name="Přímá spojnice 20"/>
          <p:cNvCxnSpPr/>
          <p:nvPr userDrawn="1"/>
        </p:nvCxnSpPr>
        <p:spPr>
          <a:xfrm>
            <a:off x="228600" y="2286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 userDrawn="1"/>
        </p:nvCxnSpPr>
        <p:spPr>
          <a:xfrm>
            <a:off x="228600" y="75438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6873239" y="6378741"/>
            <a:ext cx="292608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text 21"/>
          <p:cNvSpPr>
            <a:spLocks noGrp="1"/>
          </p:cNvSpPr>
          <p:nvPr>
            <p:ph type="body" sz="quarter" idx="20" hasCustomPrompt="1"/>
          </p:nvPr>
        </p:nvSpPr>
        <p:spPr>
          <a:xfrm>
            <a:off x="228600" y="284875"/>
            <a:ext cx="2953511" cy="4518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7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35" name="Zástupný symbol pro text 21"/>
          <p:cNvSpPr>
            <a:spLocks noGrp="1"/>
          </p:cNvSpPr>
          <p:nvPr>
            <p:ph type="body" sz="quarter" idx="54" hasCustomPrompt="1"/>
          </p:nvPr>
        </p:nvSpPr>
        <p:spPr>
          <a:xfrm>
            <a:off x="228600" y="778858"/>
            <a:ext cx="2953511" cy="3110322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38" name="Zástupný symbol pro text 21"/>
          <p:cNvSpPr>
            <a:spLocks noGrp="1"/>
          </p:cNvSpPr>
          <p:nvPr>
            <p:ph type="body" sz="quarter" idx="55" hasCustomPrompt="1"/>
          </p:nvPr>
        </p:nvSpPr>
        <p:spPr>
          <a:xfrm>
            <a:off x="228600" y="4370832"/>
            <a:ext cx="2953511" cy="40646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7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74" name="Zástupný symbol pro text 21"/>
          <p:cNvSpPr>
            <a:spLocks noGrp="1"/>
          </p:cNvSpPr>
          <p:nvPr>
            <p:ph type="body" sz="quarter" idx="75" hasCustomPrompt="1"/>
          </p:nvPr>
        </p:nvSpPr>
        <p:spPr>
          <a:xfrm>
            <a:off x="228600" y="4787855"/>
            <a:ext cx="2953511" cy="2759163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12" name="Zástupný symbol obrázku 11"/>
          <p:cNvSpPr>
            <a:spLocks noGrp="1"/>
          </p:cNvSpPr>
          <p:nvPr>
            <p:ph type="pic" sz="quarter" idx="10"/>
          </p:nvPr>
        </p:nvSpPr>
        <p:spPr>
          <a:xfrm>
            <a:off x="3596831" y="228600"/>
            <a:ext cx="6273356" cy="2450592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75" name="Zástupný symbol pro text 21"/>
          <p:cNvSpPr>
            <a:spLocks noGrp="1"/>
          </p:cNvSpPr>
          <p:nvPr>
            <p:ph type="body" sz="quarter" idx="76" hasCustomPrompt="1"/>
          </p:nvPr>
        </p:nvSpPr>
        <p:spPr>
          <a:xfrm>
            <a:off x="3609213" y="2858432"/>
            <a:ext cx="2956177" cy="1589560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49" name="Zástupný symbol pro text 21"/>
          <p:cNvSpPr>
            <a:spLocks noGrp="1"/>
          </p:cNvSpPr>
          <p:nvPr>
            <p:ph type="body" sz="quarter" idx="61" hasCustomPrompt="1"/>
          </p:nvPr>
        </p:nvSpPr>
        <p:spPr>
          <a:xfrm>
            <a:off x="3609213" y="4539432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800"/>
              </a:spcBef>
              <a:buNone/>
              <a:defRPr sz="17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76" name="Zástupný symbol pro text 21"/>
          <p:cNvSpPr>
            <a:spLocks noGrp="1"/>
          </p:cNvSpPr>
          <p:nvPr>
            <p:ph type="body" sz="quarter" idx="77" hasCustomPrompt="1"/>
          </p:nvPr>
        </p:nvSpPr>
        <p:spPr>
          <a:xfrm>
            <a:off x="3609213" y="4895850"/>
            <a:ext cx="2953511" cy="2651169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62" name="Zástupný symbol pro text 21"/>
          <p:cNvSpPr>
            <a:spLocks noGrp="1"/>
          </p:cNvSpPr>
          <p:nvPr>
            <p:ph type="body" sz="quarter" idx="64" hasCustomPrompt="1"/>
          </p:nvPr>
        </p:nvSpPr>
        <p:spPr>
          <a:xfrm>
            <a:off x="6916676" y="3007495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7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71" name="Zástupný symbol obrázku 11"/>
          <p:cNvSpPr>
            <a:spLocks noGrp="1"/>
          </p:cNvSpPr>
          <p:nvPr>
            <p:ph type="pic" sz="quarter" idx="73"/>
          </p:nvPr>
        </p:nvSpPr>
        <p:spPr>
          <a:xfrm>
            <a:off x="6916676" y="3445173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63" name="Zástupný symbol pro text 21"/>
          <p:cNvSpPr>
            <a:spLocks noGrp="1"/>
          </p:cNvSpPr>
          <p:nvPr>
            <p:ph type="body" sz="quarter" idx="65" hasCustomPrompt="1"/>
          </p:nvPr>
        </p:nvSpPr>
        <p:spPr>
          <a:xfrm>
            <a:off x="8273799" y="3406609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77" name="Zástupný symbol pro text 21"/>
          <p:cNvSpPr>
            <a:spLocks noGrp="1"/>
          </p:cNvSpPr>
          <p:nvPr>
            <p:ph type="body" sz="quarter" idx="78" hasCustomPrompt="1"/>
          </p:nvPr>
        </p:nvSpPr>
        <p:spPr>
          <a:xfrm>
            <a:off x="8273800" y="3625578"/>
            <a:ext cx="1596387" cy="17056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Přidejte po kliknutí.</a:t>
            </a:r>
            <a:endParaRPr lang="cs-CZ" dirty="0"/>
          </a:p>
        </p:txBody>
      </p:sp>
      <p:sp>
        <p:nvSpPr>
          <p:cNvPr id="79" name="Zástupný symbol pro text 21"/>
          <p:cNvSpPr>
            <a:spLocks noGrp="1"/>
          </p:cNvSpPr>
          <p:nvPr>
            <p:ph type="body" sz="quarter" idx="80" hasCustomPrompt="1"/>
          </p:nvPr>
        </p:nvSpPr>
        <p:spPr>
          <a:xfrm>
            <a:off x="8273800" y="3809933"/>
            <a:ext cx="1596387" cy="60350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Přidejte po kliknutí.</a:t>
            </a:r>
            <a:endParaRPr lang="cs-CZ" dirty="0"/>
          </a:p>
        </p:txBody>
      </p:sp>
      <p:sp>
        <p:nvSpPr>
          <p:cNvPr id="65" name="Zástupný symbol pro text 21"/>
          <p:cNvSpPr>
            <a:spLocks noGrp="1"/>
          </p:cNvSpPr>
          <p:nvPr>
            <p:ph type="body" sz="quarter" idx="67" hasCustomPrompt="1"/>
          </p:nvPr>
        </p:nvSpPr>
        <p:spPr>
          <a:xfrm>
            <a:off x="8273799" y="4427223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e-mailovou adresu.</a:t>
            </a:r>
            <a:endParaRPr lang="cs-CZ" dirty="0"/>
          </a:p>
        </p:txBody>
      </p:sp>
      <p:sp>
        <p:nvSpPr>
          <p:cNvPr id="72" name="Zástupný symbol obrázku 11"/>
          <p:cNvSpPr>
            <a:spLocks noGrp="1"/>
          </p:cNvSpPr>
          <p:nvPr>
            <p:ph type="pic" sz="quarter" idx="74"/>
          </p:nvPr>
        </p:nvSpPr>
        <p:spPr>
          <a:xfrm>
            <a:off x="6916676" y="4846320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66" name="Zástupný symbol pro text 21"/>
          <p:cNvSpPr>
            <a:spLocks noGrp="1"/>
          </p:cNvSpPr>
          <p:nvPr>
            <p:ph type="body" sz="quarter" idx="68" hasCustomPrompt="1"/>
          </p:nvPr>
        </p:nvSpPr>
        <p:spPr>
          <a:xfrm>
            <a:off x="8273799" y="4813081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text.</a:t>
            </a:r>
            <a:endParaRPr lang="cs-CZ" dirty="0"/>
          </a:p>
        </p:txBody>
      </p:sp>
      <p:sp>
        <p:nvSpPr>
          <p:cNvPr id="78" name="Zástupný symbol pro text 21"/>
          <p:cNvSpPr>
            <a:spLocks noGrp="1"/>
          </p:cNvSpPr>
          <p:nvPr>
            <p:ph type="body" sz="quarter" idx="79" hasCustomPrompt="1"/>
          </p:nvPr>
        </p:nvSpPr>
        <p:spPr>
          <a:xfrm>
            <a:off x="8273799" y="5032049"/>
            <a:ext cx="1596387" cy="17373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Přidejte po kliknutí.</a:t>
            </a:r>
            <a:endParaRPr lang="cs-CZ" dirty="0"/>
          </a:p>
        </p:txBody>
      </p:sp>
      <p:sp>
        <p:nvSpPr>
          <p:cNvPr id="80" name="Zástupný symbol pro text 21"/>
          <p:cNvSpPr>
            <a:spLocks noGrp="1"/>
          </p:cNvSpPr>
          <p:nvPr>
            <p:ph type="body" sz="quarter" idx="81" hasCustomPrompt="1"/>
          </p:nvPr>
        </p:nvSpPr>
        <p:spPr>
          <a:xfrm>
            <a:off x="8273799" y="5215051"/>
            <a:ext cx="1596387" cy="60405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Přidejte po kliknutí.</a:t>
            </a:r>
            <a:endParaRPr lang="cs-CZ" dirty="0"/>
          </a:p>
        </p:txBody>
      </p:sp>
      <p:sp>
        <p:nvSpPr>
          <p:cNvPr id="68" name="Zástupný symbol pro text 21"/>
          <p:cNvSpPr>
            <a:spLocks noGrp="1"/>
          </p:cNvSpPr>
          <p:nvPr>
            <p:ph type="body" sz="quarter" idx="70" hasCustomPrompt="1"/>
          </p:nvPr>
        </p:nvSpPr>
        <p:spPr>
          <a:xfrm>
            <a:off x="8273799" y="5828370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10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dirty="0" smtClean="0"/>
              <a:t>Po kliknutí můžete přidat e-mailovou adresu.</a:t>
            </a:r>
            <a:endParaRPr lang="cs-CZ" dirty="0"/>
          </a:p>
        </p:txBody>
      </p:sp>
      <p:sp>
        <p:nvSpPr>
          <p:cNvPr id="70" name="Zástupný symbol pro text 21"/>
          <p:cNvSpPr>
            <a:spLocks noGrp="1"/>
          </p:cNvSpPr>
          <p:nvPr>
            <p:ph type="body" sz="quarter" idx="72" hasCustomPrompt="1"/>
          </p:nvPr>
        </p:nvSpPr>
        <p:spPr>
          <a:xfrm>
            <a:off x="6916676" y="6384626"/>
            <a:ext cx="2953511" cy="2611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dirty="0" smtClean="0"/>
              <a:t>Po kliknutí můžete přidat adresu URL.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82" hasCustomPrompt="1"/>
          </p:nvPr>
        </p:nvSpPr>
        <p:spPr>
          <a:xfrm>
            <a:off x="228600" y="182880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9" name="Zástupný symbol pro text 2"/>
          <p:cNvSpPr>
            <a:spLocks noGrp="1"/>
          </p:cNvSpPr>
          <p:nvPr>
            <p:ph type="body" sz="quarter" idx="83" hasCustomPrompt="1"/>
          </p:nvPr>
        </p:nvSpPr>
        <p:spPr>
          <a:xfrm>
            <a:off x="228600" y="427939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0" name="Zástupný symbol pro text 2"/>
          <p:cNvSpPr>
            <a:spLocks noGrp="1"/>
          </p:cNvSpPr>
          <p:nvPr>
            <p:ph type="body" sz="quarter" idx="84" hasCustomPrompt="1"/>
          </p:nvPr>
        </p:nvSpPr>
        <p:spPr>
          <a:xfrm>
            <a:off x="3611880" y="4443984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2" name="Zástupný symbol pro text 2"/>
          <p:cNvSpPr>
            <a:spLocks noGrp="1"/>
          </p:cNvSpPr>
          <p:nvPr>
            <p:ph type="body" sz="quarter" idx="85" hasCustomPrompt="1"/>
          </p:nvPr>
        </p:nvSpPr>
        <p:spPr>
          <a:xfrm>
            <a:off x="6912864" y="2916936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86" hasCustomPrompt="1"/>
          </p:nvPr>
        </p:nvSpPr>
        <p:spPr>
          <a:xfrm>
            <a:off x="6912864" y="629107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79B1C4-B6C2-4CEC-A042-91EB444C4E92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pos="6192" userDrawn="1">
          <p15:clr>
            <a:srgbClr val="F26B43"/>
          </p15:clr>
        </p15:guide>
        <p15:guide id="4" orient="horz" pos="4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ástupný symbol pro text 34"/>
          <p:cNvSpPr>
            <a:spLocks noGrp="1"/>
          </p:cNvSpPr>
          <p:nvPr>
            <p:ph type="body" sz="quarter" idx="20"/>
          </p:nvPr>
        </p:nvSpPr>
        <p:spPr>
          <a:xfrm>
            <a:off x="235612" y="240371"/>
            <a:ext cx="2868775" cy="1294508"/>
          </a:xfrm>
        </p:spPr>
        <p:txBody>
          <a:bodyPr rtlCol="0"/>
          <a:lstStyle/>
          <a:p>
            <a:pPr rtl="0"/>
            <a:r>
              <a:rPr lang="cs-CZ" dirty="0" smtClean="0"/>
              <a:t>Již 10 let </a:t>
            </a:r>
          </a:p>
          <a:p>
            <a:pPr rtl="0"/>
            <a:r>
              <a:rPr lang="cs-CZ" b="1" dirty="0" smtClean="0"/>
              <a:t>občanům našeho města</a:t>
            </a:r>
            <a:r>
              <a:rPr lang="cs-CZ" dirty="0" smtClean="0"/>
              <a:t> nabízíme řešení pro úsporu místa. </a:t>
            </a:r>
            <a:endParaRPr lang="cs-CZ" dirty="0"/>
          </a:p>
        </p:txBody>
      </p:sp>
      <p:pic>
        <p:nvPicPr>
          <p:cNvPr id="13" name="Zástupný symbol obrázku 12" descr="Police s vazači" title="Ukázkový obrázek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4" name="Zástupný symbol pro text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„</a:t>
            </a:r>
            <a:r>
              <a:rPr lang="cs-CZ" dirty="0" err="1" smtClean="0"/>
              <a:t>Northwind</a:t>
            </a:r>
            <a:r>
              <a:rPr lang="cs-CZ" dirty="0" smtClean="0"/>
              <a:t> </a:t>
            </a:r>
            <a:r>
              <a:rPr lang="cs-CZ" dirty="0" err="1" smtClean="0"/>
              <a:t>Traders</a:t>
            </a:r>
            <a:r>
              <a:rPr lang="cs-CZ" dirty="0" smtClean="0"/>
              <a:t> doporučujeme všem, koho to zajímá, protože jsou nejlepší!“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– Ondřej Černý</a:t>
            </a:r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Fabrikam</a:t>
            </a:r>
            <a:r>
              <a:rPr lang="cs-CZ" dirty="0" smtClean="0"/>
              <a:t>, a.s.</a:t>
            </a:r>
          </a:p>
          <a:p>
            <a:pPr rtl="0"/>
            <a:r>
              <a:rPr lang="cs-CZ" dirty="0" smtClean="0"/>
              <a:t>Okružní třída 4567</a:t>
            </a:r>
          </a:p>
          <a:p>
            <a:pPr rtl="0"/>
            <a:r>
              <a:rPr lang="cs-CZ" dirty="0" smtClean="0"/>
              <a:t>77900 Olomouc, ČR</a:t>
            </a:r>
          </a:p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Jméno příjemce</a:t>
            </a:r>
          </a:p>
          <a:p>
            <a:pPr rtl="0"/>
            <a:r>
              <a:rPr lang="cs-CZ" dirty="0" smtClean="0"/>
              <a:t>Adresa</a:t>
            </a:r>
          </a:p>
          <a:p>
            <a:pPr rtl="0"/>
            <a:r>
              <a:rPr lang="cs-CZ" dirty="0" smtClean="0"/>
              <a:t>PSČ Město, Země</a:t>
            </a:r>
            <a:endParaRPr lang="cs-CZ" dirty="0"/>
          </a:p>
        </p:txBody>
      </p:sp>
      <p:pic>
        <p:nvPicPr>
          <p:cNvPr id="10" name="Zástupný symbol obrázku 9" descr="Moderní židle a stůl" title="Ukázkový obrázek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9" name="Zástupný symbol pro text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Jarní úklid </a:t>
            </a:r>
            <a:endParaRPr lang="en-US" dirty="0" smtClean="0"/>
          </a:p>
          <a:p>
            <a:pPr rtl="0"/>
            <a:r>
              <a:rPr lang="cs-CZ" dirty="0" smtClean="0"/>
              <a:t>s </a:t>
            </a:r>
            <a:r>
              <a:rPr lang="cs-CZ" dirty="0" err="1" smtClean="0"/>
              <a:t>Fabrikamem</a:t>
            </a:r>
            <a:endParaRPr lang="cs-CZ" dirty="0"/>
          </a:p>
        </p:txBody>
      </p:sp>
      <p:cxnSp>
        <p:nvCxnSpPr>
          <p:cNvPr id="11" name="přeložení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eložení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přeložení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ástupný symbol pro text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Udělejte si to po svém</a:t>
            </a:r>
            <a:endParaRPr lang="cs-CZ" dirty="0"/>
          </a:p>
        </p:txBody>
      </p:sp>
      <p:sp>
        <p:nvSpPr>
          <p:cNvPr id="118" name="Zástupný symbol pro text 117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 dirty="0" smtClean="0"/>
              <a:t>Pokud si myslíte, že vytvoření dobře vypadajícího dokumentu vyžaduje složité formátování, zamyslete se ještě jednou.</a:t>
            </a:r>
          </a:p>
          <a:p>
            <a:pPr rtl="0"/>
            <a:r>
              <a:rPr lang="cs-CZ" dirty="0" smtClean="0"/>
              <a:t>Zástupné symboly v této brožuře už jsou pro vás naformátované. Jakýkoli text nahradíte tím, že ho vyberete a zadáte vlastní. </a:t>
            </a:r>
          </a:p>
          <a:p>
            <a:pPr rtl="0"/>
            <a:r>
              <a:rPr lang="cs-CZ" dirty="0" smtClean="0"/>
              <a:t>Pokud chcete v textu přidat nebo odebrat odrážky, stačí kliknout na tlačítko Odrážky na kartě Domů.</a:t>
            </a:r>
          </a:p>
          <a:p>
            <a:pPr rtl="0"/>
            <a:r>
              <a:rPr lang="cs-CZ" dirty="0" smtClean="0"/>
              <a:t>A mimochodem, pokud potřebujete přesunout nebo zkopírovat zelené čáry, vyberte je pomocí tečkovaných obrysů.</a:t>
            </a:r>
            <a:endParaRPr lang="cs-CZ" dirty="0"/>
          </a:p>
        </p:txBody>
      </p:sp>
      <p:sp>
        <p:nvSpPr>
          <p:cNvPr id="119" name="Zástupný symbol pro text 118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Okamžité přizpůsobení</a:t>
            </a:r>
            <a:endParaRPr lang="cs-CZ" dirty="0"/>
          </a:p>
        </p:txBody>
      </p:sp>
      <p:sp>
        <p:nvSpPr>
          <p:cNvPr id="127" name="Zástupný symbol pro text 126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 dirty="0" smtClean="0"/>
              <a:t>Chcete místo našich obrázků použít vlastní? Žádný problém. </a:t>
            </a:r>
          </a:p>
          <a:p>
            <a:pPr rtl="0"/>
            <a:r>
              <a:rPr lang="cs-CZ" dirty="0" smtClean="0"/>
              <a:t>Jednoduše obrázek vyberte a odstraňte a pak pomocí ikony Vložit obrázek v zástupném symbolu přidejte vlastní obrázek.</a:t>
            </a:r>
          </a:p>
          <a:p>
            <a:pPr rtl="0"/>
            <a:endParaRPr lang="cs-CZ" dirty="0"/>
          </a:p>
        </p:txBody>
      </p:sp>
      <p:pic>
        <p:nvPicPr>
          <p:cNvPr id="65" name="Zástupný symbol obrázku 64" descr="Moderní stůl a židle před celoplošnými okny v kancelářské budově" title="Ukázkový obráze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sp>
        <p:nvSpPr>
          <p:cNvPr id="126" name="Zástupný symbol pro text 125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 dirty="0" smtClean="0"/>
              <a:t>Toto je dobré místo pro „bleskovou prezentaci“. Pokud byste měli na vyzvednutí vašich produktů nebo služeb jen pár sekund, co byste řekli? </a:t>
            </a:r>
          </a:p>
          <a:p>
            <a:pPr rtl="0"/>
            <a:r>
              <a:rPr lang="cs-CZ" dirty="0" smtClean="0"/>
              <a:t>Zadejte vlastní text, ve kterém vaše společnost a služby zazáří.</a:t>
            </a:r>
            <a:endParaRPr lang="cs-CZ" dirty="0"/>
          </a:p>
        </p:txBody>
      </p:sp>
      <p:sp>
        <p:nvSpPr>
          <p:cNvPr id="120" name="Zástupný symbol pro text 119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Neostýchejte se.</a:t>
            </a:r>
            <a:endParaRPr lang="cs-CZ" dirty="0"/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 dirty="0" smtClean="0"/>
              <a:t>Ukažte, jak jste skvělí. Vytvořte seznam nebo shrnutí klíčových bodů vaší činnosti.</a:t>
            </a:r>
          </a:p>
          <a:p>
            <a:pPr marL="0" indent="0" rtl="0">
              <a:buNone/>
            </a:pPr>
            <a:r>
              <a:rPr lang="cs-CZ" dirty="0" smtClean="0"/>
              <a:t>Nebo tu můžete zmínit pár svých klientů, kteří na čtenáře udělají největší dojem:</a:t>
            </a:r>
          </a:p>
          <a:p>
            <a:pPr lvl="0" rtl="0"/>
            <a:r>
              <a:rPr lang="cs-CZ" dirty="0" smtClean="0"/>
              <a:t>Velká, významná společnost</a:t>
            </a:r>
          </a:p>
          <a:p>
            <a:pPr lvl="0" rtl="0"/>
            <a:r>
              <a:rPr lang="cs-CZ" dirty="0" smtClean="0"/>
              <a:t>Opravdu dobře známá společnost</a:t>
            </a:r>
          </a:p>
          <a:p>
            <a:pPr lvl="0" rtl="0"/>
            <a:r>
              <a:rPr lang="cs-CZ" dirty="0" smtClean="0"/>
              <a:t>Společnost, která opravdu ohromí</a:t>
            </a:r>
          </a:p>
          <a:p>
            <a:pPr rtl="0"/>
            <a:endParaRPr lang="cs-CZ" dirty="0"/>
          </a:p>
        </p:txBody>
      </p:sp>
      <p:sp>
        <p:nvSpPr>
          <p:cNvPr id="121" name="Zástupný symbol pro text 120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Kontaktujte nás</a:t>
            </a:r>
            <a:endParaRPr lang="cs-CZ" dirty="0"/>
          </a:p>
        </p:txBody>
      </p:sp>
      <p:pic>
        <p:nvPicPr>
          <p:cNvPr id="66" name="Zástupný symbol obrázku 65" descr="Portrét ženy" title="Ukázkový obrázek"/>
          <p:cNvPicPr>
            <a:picLocks noGrp="1" noChangeAspect="1"/>
          </p:cNvPicPr>
          <p:nvPr>
            <p:ph type="pic" sz="quarter" idx="7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22" name="Zástupný symbol pro text 121"/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Martina Dvořáková</a:t>
            </a:r>
            <a:endParaRPr lang="cs-CZ" dirty="0"/>
          </a:p>
        </p:txBody>
      </p:sp>
      <p:sp>
        <p:nvSpPr>
          <p:cNvPr id="254" name="Zástupný symbol pro text 253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Vlastník</a:t>
            </a:r>
            <a:endParaRPr lang="cs-CZ" dirty="0"/>
          </a:p>
        </p:txBody>
      </p:sp>
      <p:sp>
        <p:nvSpPr>
          <p:cNvPr id="255" name="Zástupný symbol pro text 254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Okružní třída 4567</a:t>
            </a:r>
          </a:p>
          <a:p>
            <a:pPr rtl="0"/>
            <a:r>
              <a:rPr lang="cs-CZ" dirty="0" smtClean="0"/>
              <a:t>77900 Olomouc, ČR</a:t>
            </a:r>
          </a:p>
          <a:p>
            <a:pPr rtl="0"/>
            <a:r>
              <a:rPr lang="cs-CZ" dirty="0" smtClean="0"/>
              <a:t>(420) 585 123 456</a:t>
            </a:r>
            <a:endParaRPr lang="cs-CZ" dirty="0"/>
          </a:p>
        </p:txBody>
      </p:sp>
      <p:sp>
        <p:nvSpPr>
          <p:cNvPr id="123" name="Zástupný symbol pro text 122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mdvorakova@fabrikam.com</a:t>
            </a:r>
            <a:endParaRPr lang="cs-CZ" dirty="0"/>
          </a:p>
        </p:txBody>
      </p:sp>
      <p:pic>
        <p:nvPicPr>
          <p:cNvPr id="67" name="Zástupný symbol obrázku 66" descr="Portrét muže" title="Ukázkový obrázek"/>
          <p:cNvPicPr>
            <a:picLocks noGrp="1" noChangeAspect="1"/>
          </p:cNvPicPr>
          <p:nvPr>
            <p:ph type="pic" sz="quarter" idx="7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4" name="Zástupný symbol pro text 123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Michal Krejčí</a:t>
            </a:r>
            <a:endParaRPr lang="cs-CZ" dirty="0"/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Vedoucí</a:t>
            </a:r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cs-CZ" dirty="0" smtClean="0"/>
          </a:p>
          <a:p>
            <a:pPr rtl="0"/>
            <a:r>
              <a:rPr lang="cs-CZ" dirty="0" smtClean="0"/>
              <a:t>Okružní třída 4567</a:t>
            </a:r>
          </a:p>
          <a:p>
            <a:pPr rtl="0"/>
            <a:r>
              <a:rPr lang="cs-CZ" dirty="0" smtClean="0"/>
              <a:t>77900 Olomouc, ČR</a:t>
            </a:r>
          </a:p>
          <a:p>
            <a:pPr rtl="0"/>
            <a:r>
              <a:rPr lang="cs-CZ" dirty="0" smtClean="0"/>
              <a:t>(420) 585 123 333</a:t>
            </a:r>
          </a:p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mkrejci@fabrikam.com</a:t>
            </a:r>
            <a:endParaRPr lang="cs-CZ" dirty="0"/>
          </a:p>
        </p:txBody>
      </p:sp>
      <p:sp>
        <p:nvSpPr>
          <p:cNvPr id="125" name="Zástupný symbol pro text 124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www.fabrikam.com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82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83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8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8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8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 dirty="0"/>
          </a:p>
        </p:txBody>
      </p:sp>
      <p:cxnSp>
        <p:nvCxnSpPr>
          <p:cNvPr id="28" name="přeložení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lená brožura 11 x 8,5">
  <a:themeElements>
    <a:clrScheme name="Red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Brochure.potx" id="{F4AD6BB4-3E62-4AA6-9321-A582A2F3E4EE}" vid="{C85B33F5-6610-4FE2-B868-BDF6976B7470}"/>
    </a:ext>
  </a:extLst>
</a:theme>
</file>

<file path=ppt/theme/theme2.xml><?xml version="1.0" encoding="utf-8"?>
<a:theme xmlns:a="http://schemas.openxmlformats.org/drawingml/2006/main" name="Motiv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7F423-7EB3-4A91-8FF1-ADFC97096D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A32F2F-9727-4EA3-9AC2-BFFA3FE96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C92A9-6E76-4173-ADCE-80784873D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Vlastní</PresentationFormat>
  <Paragraphs>48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Georgia</vt:lpstr>
      <vt:lpstr>Zelená brožura 11 x 8,5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2012-09-19T20:49:24Z</dcterms:created>
  <dcterms:modified xsi:type="dcterms:W3CDTF">2014-01-24T08:01:17Z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