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" userDrawn="1">
          <p15:clr>
            <a:srgbClr val="A4A3A4"/>
          </p15:clr>
        </p15:guide>
        <p15:guide id="2" orient="horz" pos="4235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131" userDrawn="1">
          <p15:clr>
            <a:srgbClr val="A4A3A4"/>
          </p15:clr>
        </p15:guide>
        <p15:guide id="6" pos="56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9" autoAdjust="0"/>
    <p:restoredTop sz="94025" autoAdjust="0"/>
  </p:normalViewPr>
  <p:slideViewPr>
    <p:cSldViewPr showGuides="1">
      <p:cViewPr varScale="1">
        <p:scale>
          <a:sx n="112" d="100"/>
          <a:sy n="112" d="100"/>
        </p:scale>
        <p:origin x="1470" y="96"/>
      </p:cViewPr>
      <p:guideLst>
        <p:guide orient="horz" pos="85"/>
        <p:guide orient="horz" pos="4235"/>
        <p:guide orient="horz" pos="2160"/>
        <p:guide pos="2880"/>
        <p:guide pos="131"/>
        <p:guide pos="56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26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cs-CZ"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cs-CZ" sz="1200"/>
            </a:lvl1pPr>
          </a:lstStyle>
          <a:p>
            <a:fld id="{C69B1E1D-1656-4BF3-B39D-523606D6DB44}" type="datetimeFigureOut">
              <a:rPr lang="cs-CZ"/>
              <a:t>30.11.2013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cs-CZ"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cs-CZ" sz="1200"/>
            </a:lvl1pPr>
          </a:lstStyle>
          <a:p>
            <a:fld id="{624149B6-8CC3-4B9A-BCBF-5AF8A7649FF2}" type="slidenum">
              <a:rPr lang="cs-CZ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cs-CZ"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cs-CZ" sz="1200"/>
            </a:lvl1pPr>
          </a:lstStyle>
          <a:p>
            <a:fld id="{A85FC044-1321-463A-86E8-35D85A959797}" type="datetimeFigureOut">
              <a:rPr lang="cs-CZ"/>
              <a:t>30.11.2013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</a:t>
            </a:r>
            <a:r>
              <a:rPr lang="cs-CZ" dirty="0"/>
              <a:t>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cs-CZ"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cs-CZ" sz="1200"/>
            </a:lvl1pPr>
          </a:lstStyle>
          <a:p>
            <a:fld id="{86AA99EE-A2C0-4BE5-BB96-1FDEE1D6095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defTabSz="806775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lang="cs-CZ"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lang="cs-CZ"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lang="cs-CZ"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lang="cs-CZ"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lang="cs-CZ"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lang="cs-CZ"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lang="cs-CZ"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lang="cs-CZ"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lang="cs-CZ"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tifik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cs-CZ" sz="3200" i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cs-CZ" sz="1637"/>
            </a:lvl2pPr>
            <a:lvl3pPr marL="0" indent="0" algn="ctr" latinLnBrk="0">
              <a:spcBef>
                <a:spcPts val="0"/>
              </a:spcBef>
              <a:buNone/>
              <a:defRPr lang="cs-CZ" sz="1637"/>
            </a:lvl3pPr>
            <a:lvl4pPr marL="0" indent="0" algn="ctr" latinLnBrk="0">
              <a:spcBef>
                <a:spcPts val="0"/>
              </a:spcBef>
              <a:buNone/>
              <a:defRPr lang="cs-CZ" sz="1637"/>
            </a:lvl4pPr>
            <a:lvl5pPr marL="0" indent="0" algn="ctr" latinLnBrk="0">
              <a:spcBef>
                <a:spcPts val="0"/>
              </a:spcBef>
              <a:buNone/>
              <a:defRPr lang="cs-CZ" sz="1637"/>
            </a:lvl5pPr>
          </a:lstStyle>
          <a:p>
            <a:pPr lvl="0"/>
            <a:r>
              <a:rPr lang="cs-CZ" dirty="0"/>
              <a:t>Typ certifikátu</a:t>
            </a:r>
          </a:p>
        </p:txBody>
      </p:sp>
      <p:sp>
        <p:nvSpPr>
          <p:cNvPr id="20" name="Zástupný symbol pro text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10000"/>
              </a:lnSpc>
              <a:spcBef>
                <a:spcPts val="0"/>
              </a:spcBef>
              <a:buNone/>
              <a:defRPr lang="cs-CZ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cs-CZ" sz="1637"/>
            </a:lvl2pPr>
            <a:lvl3pPr marL="0" indent="0" algn="ctr" latinLnBrk="0">
              <a:spcBef>
                <a:spcPts val="0"/>
              </a:spcBef>
              <a:buNone/>
              <a:defRPr lang="cs-CZ" sz="1637"/>
            </a:lvl3pPr>
            <a:lvl4pPr marL="0" indent="0" algn="ctr" latinLnBrk="0">
              <a:spcBef>
                <a:spcPts val="0"/>
              </a:spcBef>
              <a:buNone/>
              <a:defRPr lang="cs-CZ" sz="1637"/>
            </a:lvl4pPr>
            <a:lvl5pPr marL="0" indent="0" algn="ctr" latinLnBrk="0">
              <a:spcBef>
                <a:spcPts val="0"/>
              </a:spcBef>
              <a:buNone/>
              <a:defRPr lang="cs-CZ" sz="1637"/>
            </a:lvl5pPr>
          </a:lstStyle>
          <a:p>
            <a:pPr lvl="0"/>
            <a:r>
              <a:rPr lang="cs-CZ" dirty="0"/>
              <a:t>[Tady popište přínos nebo důvod ocenění.]</a:t>
            </a:r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cs-CZ" sz="5400" b="0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cs-CZ" sz="1637"/>
            </a:lvl2pPr>
            <a:lvl3pPr marL="0" indent="0" algn="ctr" latinLnBrk="0">
              <a:spcBef>
                <a:spcPts val="0"/>
              </a:spcBef>
              <a:buNone/>
              <a:defRPr lang="cs-CZ" sz="1637"/>
            </a:lvl3pPr>
            <a:lvl4pPr marL="0" indent="0" algn="ctr" latinLnBrk="0">
              <a:spcBef>
                <a:spcPts val="0"/>
              </a:spcBef>
              <a:buNone/>
              <a:defRPr lang="cs-CZ" sz="1637"/>
            </a:lvl4pPr>
            <a:lvl5pPr marL="0" indent="0" algn="ctr" latinLnBrk="0">
              <a:spcBef>
                <a:spcPts val="0"/>
              </a:spcBef>
              <a:buNone/>
              <a:defRPr lang="cs-CZ" sz="1637"/>
            </a:lvl5pPr>
          </a:lstStyle>
          <a:p>
            <a:pPr lvl="0"/>
            <a:r>
              <a:rPr lang="cs-CZ" dirty="0"/>
              <a:t>Jméno příjemce</a:t>
            </a:r>
          </a:p>
        </p:txBody>
      </p:sp>
      <p:sp>
        <p:nvSpPr>
          <p:cNvPr id="21" name="Zástupný symbol pro text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00000"/>
              </a:lnSpc>
              <a:spcBef>
                <a:spcPts val="0"/>
              </a:spcBef>
              <a:buNone/>
              <a:defRPr lang="cs-CZ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cs-CZ" sz="1637"/>
            </a:lvl2pPr>
            <a:lvl3pPr marL="0" indent="0" algn="ctr" latinLnBrk="0">
              <a:spcBef>
                <a:spcPts val="0"/>
              </a:spcBef>
              <a:buNone/>
              <a:defRPr lang="cs-CZ" sz="1637"/>
            </a:lvl3pPr>
            <a:lvl4pPr marL="0" indent="0" algn="ctr" latinLnBrk="0">
              <a:spcBef>
                <a:spcPts val="0"/>
              </a:spcBef>
              <a:buNone/>
              <a:defRPr lang="cs-CZ" sz="1637"/>
            </a:lvl4pPr>
            <a:lvl5pPr marL="0" indent="0" algn="ctr" latinLnBrk="0">
              <a:spcBef>
                <a:spcPts val="0"/>
              </a:spcBef>
              <a:buNone/>
              <a:defRPr lang="cs-CZ" sz="1637"/>
            </a:lvl5pPr>
          </a:lstStyle>
          <a:p>
            <a:pPr lvl="0"/>
            <a:r>
              <a:rPr lang="cs-CZ" dirty="0"/>
              <a:t>[Sem přidejte text, jako třeba „Tímto potvrzujeme, že“.]</a:t>
            </a:r>
          </a:p>
        </p:txBody>
      </p:sp>
      <p:cxnSp>
        <p:nvCxnSpPr>
          <p:cNvPr id="24" name="Přímá spojnice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Přímá spojnice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Zástupný symbol pro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cs-CZ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cs-CZ" sz="1637"/>
            </a:lvl2pPr>
            <a:lvl3pPr marL="0" indent="0" algn="ctr" latinLnBrk="0">
              <a:spcBef>
                <a:spcPts val="0"/>
              </a:spcBef>
              <a:buNone/>
              <a:defRPr lang="cs-CZ" sz="1637"/>
            </a:lvl3pPr>
            <a:lvl4pPr marL="0" indent="0" algn="ctr" latinLnBrk="0">
              <a:spcBef>
                <a:spcPts val="0"/>
              </a:spcBef>
              <a:buNone/>
              <a:defRPr lang="cs-CZ" sz="1637"/>
            </a:lvl4pPr>
            <a:lvl5pPr marL="0" indent="0" algn="ctr" latinLnBrk="0">
              <a:spcBef>
                <a:spcPts val="0"/>
              </a:spcBef>
              <a:buNone/>
              <a:defRPr lang="cs-CZ" sz="1637"/>
            </a:lvl5pPr>
          </a:lstStyle>
          <a:p>
            <a:pPr lvl="0"/>
            <a:r>
              <a:rPr lang="cs-CZ" dirty="0"/>
              <a:t>Jméno a funkce předávajícího</a:t>
            </a:r>
          </a:p>
        </p:txBody>
      </p:sp>
      <p:sp>
        <p:nvSpPr>
          <p:cNvPr id="30" name="Zástupný symbol pro text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cs-CZ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cs-CZ" sz="1637"/>
            </a:lvl2pPr>
            <a:lvl3pPr marL="0" indent="0" algn="ctr" latinLnBrk="0">
              <a:spcBef>
                <a:spcPts val="0"/>
              </a:spcBef>
              <a:buNone/>
              <a:defRPr lang="cs-CZ" sz="1637"/>
            </a:lvl3pPr>
            <a:lvl4pPr marL="0" indent="0" algn="ctr" latinLnBrk="0">
              <a:spcBef>
                <a:spcPts val="0"/>
              </a:spcBef>
              <a:buNone/>
              <a:defRPr lang="cs-CZ" sz="1637"/>
            </a:lvl4pPr>
            <a:lvl5pPr marL="0" indent="0" algn="ctr" latinLnBrk="0">
              <a:spcBef>
                <a:spcPts val="0"/>
              </a:spcBef>
              <a:buNone/>
              <a:defRPr lang="cs-CZ" sz="1637"/>
            </a:lvl5pPr>
          </a:lstStyle>
          <a:p>
            <a:pPr lvl="0"/>
            <a:r>
              <a:rPr lang="cs-CZ" dirty="0"/>
              <a:t>Datum</a:t>
            </a:r>
          </a:p>
        </p:txBody>
      </p:sp>
      <p:cxnSp>
        <p:nvCxnSpPr>
          <p:cNvPr id="4" name="Přímá spojnice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latinLnBrk="0">
              <a:defRPr lang="cs-CZ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BDE6FC-D800-44C9-9F28-4DA3F75C04DF}" type="datetimeFigureOut">
              <a:rPr lang="cs-CZ"/>
              <a:pPr/>
              <a:t>30.11.2013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latinLnBrk="0">
              <a:defRPr lang="cs-CZ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latinLnBrk="0">
              <a:defRPr lang="cs-CZ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marL="249394" marR="0" lvl="0" indent="-249394" algn="l" defTabSz="926250" rtl="0" eaLnBrk="1" fontAlgn="auto" latinLnBrk="0" hangingPunct="1">
              <a:lnSpc>
                <a:spcPct val="90000"/>
              </a:lnSpc>
              <a:spcBef>
                <a:spcPts val="1637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</a:t>
            </a:r>
            <a:r>
              <a:rPr lang="cs-CZ" dirty="0"/>
              <a:t>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26250" rtl="0" eaLnBrk="1" latinLnBrk="0" hangingPunct="1">
        <a:spcBef>
          <a:spcPct val="0"/>
        </a:spcBef>
        <a:buNone/>
        <a:defRPr lang="cs-CZ"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26250" rtl="0" eaLnBrk="1" fontAlgn="auto" latinLnBrk="0" hangingPunct="1">
        <a:lnSpc>
          <a:spcPct val="90000"/>
        </a:lnSpc>
        <a:spcBef>
          <a:spcPts val="1637"/>
        </a:spcBef>
        <a:spcAft>
          <a:spcPts val="0"/>
        </a:spcAft>
        <a:buClrTx/>
        <a:buSzTx/>
        <a:buFont typeface="Arial" pitchFamily="34" charset="0"/>
        <a:buNone/>
        <a:tabLst/>
        <a:defRPr lang="cs-CZ"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lang="cs-CZ"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cs-CZ"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cs-CZ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cs-CZ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cs-CZ"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cs-CZ"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cs-CZ"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cs-CZ"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26250" rtl="0" eaLnBrk="1" latinLnBrk="0" hangingPunct="1">
        <a:defRPr lang="cs-CZ"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lang="cs-CZ"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lang="cs-CZ"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lang="cs-CZ"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lang="cs-CZ"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lang="cs-CZ"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lang="cs-CZ"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lang="cs-CZ"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lang="cs-CZ"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Osvědčení o absolvování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cs-CZ" dirty="0"/>
              <a:t>úspěšně absolvoval </a:t>
            </a:r>
          </a:p>
          <a:p>
            <a:r>
              <a:rPr lang="cs-CZ" dirty="0"/>
              <a:t>program Úspěšné podnikání.</a:t>
            </a:r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Petr Karásek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cs-CZ" dirty="0"/>
              <a:t>Tímto potvrzujeme, že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Helena Kupková, koordinátorka programu</a:t>
            </a:r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3. dubna 2012</a:t>
            </a:r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tifikát">
  <a:themeElements>
    <a:clrScheme name="Certifiká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lang="cs-CZ"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lang="cs-CZ" sz="160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6464DD-FE04-4794-AF35-7D06D816A1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0E84B0-8EAE-4609-A43E-46FBD0185C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C3D597B-66D3-4E31-88A9-9EC86543888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</Words>
  <Application>Microsoft Office PowerPoint</Application>
  <PresentationFormat>Předvádění na obrazovce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Certifikát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2013-07-30T13:24:31Z</dcterms:created>
  <dcterms:modified xsi:type="dcterms:W3CDTF">2013-11-30T06:36:17Z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