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customXml/item3.xml" ContentType="application/xml"/>
  <Override PartName="/customXml/itemProps31.xml" ContentType="application/vnd.openxmlformats-officedocument.customXmlProperties+xml"/>
  <Override PartName="/ppt/handoutMasters/handoutMaster11.xml" ContentType="application/vnd.openxmlformats-officedocument.presentationml.handoutMaster+xml"/>
  <Override PartName="/ppt/theme/theme31.xml" ContentType="application/vnd.openxmlformats-officedocument.theme+xml"/>
  <Override PartName="/customXml/item22.xml" ContentType="application/xml"/>
  <Override PartName="/customXml/itemProps22.xml" ContentType="application/vnd.openxmlformats-officedocument.customXmlProperties+xml"/>
  <Override PartName="/customXml/item13.xml" ContentType="application/xml"/>
  <Override PartName="/customXml/itemProps13.xml" ContentType="application/vnd.openxmlformats-officedocument.customXmlProperties+xml"/>
  <Override PartName="/ppt/notesMasters/notesMaster11.xml" ContentType="application/vnd.openxmlformats-officedocument.presentationml.notesMaster+xml"/>
  <Override PartName="/ppt/theme/theme22.xml" ContentType="application/vnd.openxmlformats-officedocument.theme+xml"/>
  <Override PartName="/ppt/tableStyles.xml" ContentType="application/vnd.openxmlformats-officedocument.presentationml.tableStyles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theme/theme13.xml" ContentType="application/vnd.openxmlformats-officedocument.theme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 autoAdjust="0"/>
    <p:restoredTop sz="95829" autoAdjust="0"/>
  </p:normalViewPr>
  <p:slideViewPr>
    <p:cSldViewPr showGuides="1">
      <p:cViewPr varScale="1">
        <p:scale>
          <a:sx n="114" d="100"/>
          <a:sy n="114" d="100"/>
        </p:scale>
        <p:origin x="774" y="96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976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8" /><Relationship Type="http://schemas.openxmlformats.org/officeDocument/2006/relationships/customXml" Target="/customXml/item3.xml" Id="rId3" /><Relationship Type="http://schemas.openxmlformats.org/officeDocument/2006/relationships/handoutMaster" Target="/ppt/handoutMasters/handoutMaster11.xml" Id="rId7" /><Relationship Type="http://schemas.openxmlformats.org/officeDocument/2006/relationships/customXml" Target="/customXml/item22.xml" Id="rId2" /><Relationship Type="http://schemas.openxmlformats.org/officeDocument/2006/relationships/customXml" Target="/customXml/item13.xml" Id="rId1" /><Relationship Type="http://schemas.openxmlformats.org/officeDocument/2006/relationships/notesMaster" Target="/ppt/notesMasters/notesMaster11.xml" Id="rId6" /><Relationship Type="http://schemas.openxmlformats.org/officeDocument/2006/relationships/tableStyles" Target="/ppt/tableStyles.xml" Id="rId11" /><Relationship Type="http://schemas.openxmlformats.org/officeDocument/2006/relationships/slide" Target="/ppt/slides/slide11.xml" Id="rId5" /><Relationship Type="http://schemas.openxmlformats.org/officeDocument/2006/relationships/theme" Target="/ppt/theme/theme13.xml" Id="rId10" /><Relationship Type="http://schemas.openxmlformats.org/officeDocument/2006/relationships/slideMaster" Target="/ppt/slideMasters/slideMaster11.xml" Id="rId4" /><Relationship Type="http://schemas.openxmlformats.org/officeDocument/2006/relationships/viewProps" Target="/ppt/viewProps.xml" Id="rId9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1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C69B1E1D-1656-4BF3-B39D-523606D6DB44}" type="datetimeFigureOut">
              <a:rPr lang="cs-CZ"/>
              <a:t>30.11.2013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624149B6-8CC3-4B9A-BCBF-5AF8A7649FF2}" type="slidenum">
              <a:rPr lang="cs-CZ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2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A85FC044-1321-463A-86E8-35D85A959797}" type="datetimeFigureOut">
              <a:rPr lang="cs-CZ"/>
              <a:t>30.11.2013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</a:t>
            </a:r>
            <a:r>
              <a:rPr lang="cs-CZ" dirty="0"/>
              <a:t>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86AA99EE-A2C0-4BE5-BB96-1FDEE1D6095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cs-CZ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cs-CZ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cs-CZ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cs-CZ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cs-CZ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cs-CZ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cs-CZ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cs-CZ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cs-CZ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k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cs-CZ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cs-CZ" sz="1637"/>
            </a:lvl2pPr>
            <a:lvl3pPr marL="0" indent="0" algn="ctr" latinLnBrk="0">
              <a:spcBef>
                <a:spcPts val="0"/>
              </a:spcBef>
              <a:buNone/>
              <a:defRPr lang="cs-CZ" sz="1637"/>
            </a:lvl3pPr>
            <a:lvl4pPr marL="0" indent="0" algn="ctr" latinLnBrk="0">
              <a:spcBef>
                <a:spcPts val="0"/>
              </a:spcBef>
              <a:buNone/>
              <a:defRPr lang="cs-CZ" sz="1637"/>
            </a:lvl4pPr>
            <a:lvl5pPr marL="0" indent="0" algn="ctr" latinLnBrk="0">
              <a:spcBef>
                <a:spcPts val="0"/>
              </a:spcBef>
              <a:buNone/>
              <a:defRPr lang="cs-CZ" sz="1637"/>
            </a:lvl5pPr>
          </a:lstStyle>
          <a:p>
            <a:pPr lvl="0"/>
            <a:r>
              <a:rPr lang="cs-CZ" dirty="0"/>
              <a:t>Typ certifikátu</a:t>
            </a:r>
          </a:p>
        </p:txBody>
      </p:sp>
      <p:sp>
        <p:nvSpPr>
          <p:cNvPr id="20" name="Zástupný symbol pro 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cs-CZ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cs-CZ" sz="1637"/>
            </a:lvl2pPr>
            <a:lvl3pPr marL="0" indent="0" algn="ctr" latinLnBrk="0">
              <a:spcBef>
                <a:spcPts val="0"/>
              </a:spcBef>
              <a:buNone/>
              <a:defRPr lang="cs-CZ" sz="1637"/>
            </a:lvl3pPr>
            <a:lvl4pPr marL="0" indent="0" algn="ctr" latinLnBrk="0">
              <a:spcBef>
                <a:spcPts val="0"/>
              </a:spcBef>
              <a:buNone/>
              <a:defRPr lang="cs-CZ" sz="1637"/>
            </a:lvl4pPr>
            <a:lvl5pPr marL="0" indent="0" algn="ctr" latinLnBrk="0">
              <a:spcBef>
                <a:spcPts val="0"/>
              </a:spcBef>
              <a:buNone/>
              <a:defRPr lang="cs-CZ" sz="1637"/>
            </a:lvl5pPr>
          </a:lstStyle>
          <a:p>
            <a:pPr lvl="0"/>
            <a:r>
              <a:rPr lang="cs-CZ" dirty="0"/>
              <a:t>[Tady popište přínos nebo důvod ocenění.]</a:t>
            </a:r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cs-CZ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cs-CZ" sz="1637"/>
            </a:lvl2pPr>
            <a:lvl3pPr marL="0" indent="0" algn="ctr" latinLnBrk="0">
              <a:spcBef>
                <a:spcPts val="0"/>
              </a:spcBef>
              <a:buNone/>
              <a:defRPr lang="cs-CZ" sz="1637"/>
            </a:lvl3pPr>
            <a:lvl4pPr marL="0" indent="0" algn="ctr" latinLnBrk="0">
              <a:spcBef>
                <a:spcPts val="0"/>
              </a:spcBef>
              <a:buNone/>
              <a:defRPr lang="cs-CZ" sz="1637"/>
            </a:lvl4pPr>
            <a:lvl5pPr marL="0" indent="0" algn="ctr" latinLnBrk="0">
              <a:spcBef>
                <a:spcPts val="0"/>
              </a:spcBef>
              <a:buNone/>
              <a:defRPr lang="cs-CZ" sz="1637"/>
            </a:lvl5pPr>
          </a:lstStyle>
          <a:p>
            <a:pPr lvl="0"/>
            <a:r>
              <a:rPr lang="cs-CZ" dirty="0"/>
              <a:t>Jméno příjemce</a:t>
            </a:r>
          </a:p>
        </p:txBody>
      </p:sp>
      <p:sp>
        <p:nvSpPr>
          <p:cNvPr id="21" name="Zástupný symbol pro text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cs-CZ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cs-CZ" sz="1637"/>
            </a:lvl2pPr>
            <a:lvl3pPr marL="0" indent="0" algn="ctr" latinLnBrk="0">
              <a:spcBef>
                <a:spcPts val="0"/>
              </a:spcBef>
              <a:buNone/>
              <a:defRPr lang="cs-CZ" sz="1637"/>
            </a:lvl3pPr>
            <a:lvl4pPr marL="0" indent="0" algn="ctr" latinLnBrk="0">
              <a:spcBef>
                <a:spcPts val="0"/>
              </a:spcBef>
              <a:buNone/>
              <a:defRPr lang="cs-CZ" sz="1637"/>
            </a:lvl4pPr>
            <a:lvl5pPr marL="0" indent="0" algn="ctr" latinLnBrk="0">
              <a:spcBef>
                <a:spcPts val="0"/>
              </a:spcBef>
              <a:buNone/>
              <a:defRPr lang="cs-CZ" sz="1637"/>
            </a:lvl5pPr>
          </a:lstStyle>
          <a:p>
            <a:pPr lvl="0"/>
            <a:r>
              <a:rPr lang="cs-CZ" dirty="0"/>
              <a:t>[Sem přidejte text, jako třeba „Tímto potvrzujeme, že“.]</a:t>
            </a:r>
          </a:p>
        </p:txBody>
      </p:sp>
      <p:cxnSp>
        <p:nvCxnSpPr>
          <p:cNvPr id="24" name="Přímá spojnice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Přímá spojnice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Zástupný symbol pro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cs-CZ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cs-CZ" sz="1637"/>
            </a:lvl2pPr>
            <a:lvl3pPr marL="0" indent="0" algn="ctr" latinLnBrk="0">
              <a:spcBef>
                <a:spcPts val="0"/>
              </a:spcBef>
              <a:buNone/>
              <a:defRPr lang="cs-CZ" sz="1637"/>
            </a:lvl3pPr>
            <a:lvl4pPr marL="0" indent="0" algn="ctr" latinLnBrk="0">
              <a:spcBef>
                <a:spcPts val="0"/>
              </a:spcBef>
              <a:buNone/>
              <a:defRPr lang="cs-CZ" sz="1637"/>
            </a:lvl4pPr>
            <a:lvl5pPr marL="0" indent="0" algn="ctr" latinLnBrk="0">
              <a:spcBef>
                <a:spcPts val="0"/>
              </a:spcBef>
              <a:buNone/>
              <a:defRPr lang="cs-CZ" sz="1637"/>
            </a:lvl5pPr>
          </a:lstStyle>
          <a:p>
            <a:pPr lvl="0"/>
            <a:r>
              <a:rPr lang="cs-CZ" dirty="0"/>
              <a:t>Jméno a funkce předávajícího</a:t>
            </a:r>
          </a:p>
        </p:txBody>
      </p:sp>
      <p:sp>
        <p:nvSpPr>
          <p:cNvPr id="30" name="Zástupný symbol pro text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cs-CZ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cs-CZ" sz="1637"/>
            </a:lvl2pPr>
            <a:lvl3pPr marL="0" indent="0" algn="ctr" latinLnBrk="0">
              <a:spcBef>
                <a:spcPts val="0"/>
              </a:spcBef>
              <a:buNone/>
              <a:defRPr lang="cs-CZ" sz="1637"/>
            </a:lvl3pPr>
            <a:lvl4pPr marL="0" indent="0" algn="ctr" latinLnBrk="0">
              <a:spcBef>
                <a:spcPts val="0"/>
              </a:spcBef>
              <a:buNone/>
              <a:defRPr lang="cs-CZ" sz="1637"/>
            </a:lvl4pPr>
            <a:lvl5pPr marL="0" indent="0" algn="ctr" latinLnBrk="0">
              <a:spcBef>
                <a:spcPts val="0"/>
              </a:spcBef>
              <a:buNone/>
              <a:defRPr lang="cs-CZ" sz="1637"/>
            </a:lvl5pPr>
          </a:lstStyle>
          <a:p>
            <a:pPr lvl="0"/>
            <a:r>
              <a:rPr lang="cs-CZ" dirty="0"/>
              <a:t>Datum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image" Target="/ppt/media/image1.png" Id="rId3" /><Relationship Type="http://schemas.openxmlformats.org/officeDocument/2006/relationships/theme" Target="/ppt/theme/theme13.xml" Id="rId2" /><Relationship Type="http://schemas.openxmlformats.org/officeDocument/2006/relationships/slideLayout" Target="/ppt/slideLayouts/slideLayout11.xml" Id="rId1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cs-CZ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cs-CZ"/>
              <a:pPr/>
              <a:t>30.11.2013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cs-CZ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cs-CZ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</a:t>
            </a:r>
            <a:r>
              <a:rPr lang="cs-CZ" dirty="0"/>
              <a:t>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cs-CZ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cs-CZ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cs-CZ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cs-CZ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cs-CZ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cs-CZ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cs-CZ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cs-CZ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cs-CZ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cs-CZ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26250" rtl="0" eaLnBrk="1" latinLnBrk="0" hangingPunct="1">
        <a:defRPr lang="cs-CZ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cs-CZ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cs-CZ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cs-CZ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cs-CZ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cs-CZ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cs-CZ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cs-CZ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cs-CZ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Diplom za dosažené úspěchy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s-CZ" dirty="0"/>
              <a:t>byla oceněna za vynikající výsledky.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Renáta Krausová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cs-CZ" dirty="0"/>
              <a:t>Tímto potvrzujeme, že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Helena Kupková, koordinátorka programu</a:t>
            </a:r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3. dubna 2012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3.xml><?xml version="1.0" encoding="utf-8"?>
<a:theme xmlns:a="http://schemas.openxmlformats.org/drawingml/2006/main" name="Certifikát">
  <a:themeElements>
    <a:clrScheme name="Certifiká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3.xml><?xml version="1.0" encoding="utf-8"?>
<ds:datastoreItem xmlns:ds="http://schemas.openxmlformats.org/officeDocument/2006/customXml" ds:itemID="{3CFFE1D7-2A5B-4BCB-8C7B-35A947F2CA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2.xml><?xml version="1.0" encoding="utf-8"?>
<ds:datastoreItem xmlns:ds="http://schemas.openxmlformats.org/officeDocument/2006/customXml" ds:itemID="{CD3256E9-247E-43C2-AA6E-0F255B29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1.xml><?xml version="1.0" encoding="utf-8"?>
<ds:datastoreItem xmlns:ds="http://schemas.openxmlformats.org/officeDocument/2006/customXml" ds:itemID="{71E25356-65FA-49E6-BA98-A946DE2E0F7D}">
  <ds:schemaRefs>
    <ds:schemaRef ds:uri="http://schemas.microsoft.com/sharepoint/v3/contenttype/forms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>TM00001111</ap:Template>
  <ap:TotalTime>0</ap:TotalTime>
  <ap:Words>23</ap:Words>
  <ap:Application>Microsoft Office PowerPoint</ap:Application>
  <ap:PresentationFormat>Předvádění na obrazovce (4:3)</ap:PresentationFormat>
  <ap:Paragraphs>6</ap:Paragraphs>
  <ap:Slides>1</ap:Slides>
  <ap:Notes>0</ap:Notes>
  <ap:HiddenSlides>0</ap:HiddenSlides>
  <ap:MMClips>0</ap:MMClips>
  <ap:ScaleCrop>false</ap:ScaleCrop>
  <ap:HeadingPairs>
    <vt:vector baseType="variant" size="6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ap:HeadingPairs>
  <ap:TitlesOfParts>
    <vt:vector baseType="lpstr" size="4">
      <vt:lpstr>Arial</vt:lpstr>
      <vt:lpstr>Palatino Linotype</vt:lpstr>
      <vt:lpstr>Certifikát</vt:lpstr>
      <vt:lpstr>Prezentace aplikace PowerPoint</vt:lpstr>
    </vt:vector>
  </ap:TitlesOfParts>
  <ap:LinksUpToDate>false</ap:LinksUpToDate>
  <ap:SharedDoc>false</ap:SharedDoc>
  <ap:HyperlinksChanged>false</ap:HyperlinksChanged>
  <ap:AppVersion>15.0000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2013-07-30T13:27:46Z</dcterms:created>
  <dcterms:modified xsi:type="dcterms:W3CDTF">2013-11-30T06:40:26Z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