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Default Extension="emf" ContentType="image/x-emf"/>
  <Default Extension="png" ContentType="image/png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customXml/item3.xml" ContentType="application/xml"/>
  <Override PartName="/customXml/itemProps31.xml" ContentType="application/vnd.openxmlformats-officedocument.customXmlProperties+xml"/>
  <Override PartName="/ppt/handoutMasters/handoutMaster11.xml" ContentType="application/vnd.openxmlformats-officedocument.presentationml.handoutMaster+xml"/>
  <Override PartName="/ppt/theme/theme31.xml" ContentType="application/vnd.openxmlformats-officedocument.theme+xml"/>
  <Override PartName="/customXml/item22.xml" ContentType="application/xml"/>
  <Override PartName="/customXml/itemProps22.xml" ContentType="application/vnd.openxmlformats-officedocument.customXmlProperties+xml"/>
  <Override PartName="/customXml/item13.xml" ContentType="application/xml"/>
  <Override PartName="/customXml/itemProps13.xml" ContentType="application/vnd.openxmlformats-officedocument.customXmlProperties+xml"/>
  <Override PartName="/ppt/notesMasters/notesMaster11.xml" ContentType="application/vnd.openxmlformats-officedocument.presentationml.notesMaster+xml"/>
  <Override PartName="/ppt/theme/theme22.xml" ContentType="application/vnd.openxmlformats-officedocument.theme+xml"/>
  <Override PartName="/ppt/tableStyles.xml" ContentType="application/vnd.openxmlformats-officedocument.presentationml.tableStyles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theme/theme13.xml" ContentType="application/vnd.openxmlformats-officedocument.theme+xml"/>
  <Override PartName="/ppt/viewProps.xml" ContentType="application/vnd.openxmlformats-officedocument.presentationml.viewProps+xml"/>
  <Override PartName="/docProps/custom.xml" ContentType="application/vnd.openxmlformats-officedocument.custom-propertie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custom-properties" Target="/docProps/custom.xml" Id="rId5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7772400" cy="10058400"/>
  <p:notesSz cx="6858000" cy="9144000"/>
  <p:defaultTextStyle>
    <a:defPPr rtl="0"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448" userDrawn="1">
          <p15:clr>
            <a:srgbClr val="A4A3A4"/>
          </p15:clr>
        </p15:guide>
        <p15:guide id="3" orient="horz" pos="31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89304" autoAdjust="0"/>
  </p:normalViewPr>
  <p:slideViewPr>
    <p:cSldViewPr snapToGrid="0" showGuides="1">
      <p:cViewPr varScale="1">
        <p:scale>
          <a:sx n="60" d="100"/>
          <a:sy n="60" d="100"/>
        </p:scale>
        <p:origin x="2142" y="66"/>
      </p:cViewPr>
      <p:guideLst>
        <p:guide pos="2448"/>
        <p:guide orient="horz" pos="31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4" d="100"/>
          <a:sy n="74" d="100"/>
        </p:scale>
        <p:origin x="2190" y="60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presProps" Target="/ppt/presProps.xml" Id="rId8" /><Relationship Type="http://schemas.openxmlformats.org/officeDocument/2006/relationships/customXml" Target="/customXml/item3.xml" Id="rId3" /><Relationship Type="http://schemas.openxmlformats.org/officeDocument/2006/relationships/handoutMaster" Target="/ppt/handoutMasters/handoutMaster11.xml" Id="rId7" /><Relationship Type="http://schemas.openxmlformats.org/officeDocument/2006/relationships/customXml" Target="/customXml/item22.xml" Id="rId2" /><Relationship Type="http://schemas.openxmlformats.org/officeDocument/2006/relationships/customXml" Target="/customXml/item13.xml" Id="rId1" /><Relationship Type="http://schemas.openxmlformats.org/officeDocument/2006/relationships/notesMaster" Target="/ppt/notesMasters/notesMaster11.xml" Id="rId6" /><Relationship Type="http://schemas.openxmlformats.org/officeDocument/2006/relationships/tableStyles" Target="/ppt/tableStyles.xml" Id="rId11" /><Relationship Type="http://schemas.openxmlformats.org/officeDocument/2006/relationships/slide" Target="/ppt/slides/slide11.xml" Id="rId5" /><Relationship Type="http://schemas.openxmlformats.org/officeDocument/2006/relationships/theme" Target="/ppt/theme/theme13.xml" Id="rId10" /><Relationship Type="http://schemas.openxmlformats.org/officeDocument/2006/relationships/slideMaster" Target="/ppt/slideMasters/slideMaster11.xml" Id="rId4" /><Relationship Type="http://schemas.openxmlformats.org/officeDocument/2006/relationships/viewProps" Target="/ppt/viewProps.xml" Id="rId9" /></Relationships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1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109BF254-F8ED-4E65-9156-ECA900F9266D}" type="datetime1">
              <a:rPr lang="cs-CZ" smtClean="0"/>
              <a:pPr algn="r" rtl="0"/>
              <a:t>16.12.2013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r>
              <a:rPr lang="cs-CZ" dirty="0" smtClean="0"/>
              <a:t>‹#›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438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2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5B80F561-D012-4804-B5F7-4457DD4E546B}" type="datetime1">
              <a:rPr lang="cs-CZ" smtClean="0"/>
              <a:pPr/>
              <a:t>16.12.2013</a:t>
            </a:fld>
            <a:endParaRPr lang="cs-CZ" dirty="0"/>
          </a:p>
        </p:txBody>
      </p:sp>
      <p:sp>
        <p:nvSpPr>
          <p:cNvPr id="4" name="Zástupný symbol obrázku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noProof="0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cs-CZ" noProof="0" dirty="0" smtClean="0"/>
              <a:t>Kliknutím lze upravit styly předlohy textu.</a:t>
            </a:r>
          </a:p>
          <a:p>
            <a:pPr lvl="1" rtl="0"/>
            <a:r>
              <a:rPr lang="cs-CZ" noProof="0" dirty="0" smtClean="0"/>
              <a:t>Druhá úroveň</a:t>
            </a:r>
          </a:p>
          <a:p>
            <a:pPr lvl="2" rtl="0"/>
            <a:r>
              <a:rPr lang="cs-CZ" noProof="0" dirty="0" smtClean="0"/>
              <a:t>Třetí úroveň</a:t>
            </a:r>
          </a:p>
          <a:p>
            <a:pPr lvl="3" rtl="0"/>
            <a:r>
              <a:rPr lang="cs-CZ" noProof="0" dirty="0" smtClean="0"/>
              <a:t>Čtvrtá úroveň</a:t>
            </a:r>
          </a:p>
          <a:p>
            <a:pPr lvl="4" rtl="0"/>
            <a:r>
              <a:rPr lang="cs-CZ" noProof="0" dirty="0" smtClean="0"/>
              <a:t>Pátá úroveň</a:t>
            </a:r>
            <a:endParaRPr lang="cs-CZ" noProof="0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/>
            <a:r>
              <a:rPr lang="cs-CZ" dirty="0" smtClean="0"/>
              <a:t>‹#›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9489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cs-CZ" noProof="0" dirty="0" smtClean="0"/>
              <a:t>První ukázkovou vizitku si upravíte tak, že obsah nahradíte svým vlastním. </a:t>
            </a:r>
          </a:p>
          <a:p>
            <a:pPr rtl="0"/>
            <a:endParaRPr lang="cs-CZ" baseline="0" noProof="0" dirty="0" smtClean="0"/>
          </a:p>
          <a:p>
            <a:pPr rtl="0"/>
            <a:r>
              <a:rPr lang="cs-CZ" baseline="0" noProof="0" dirty="0" smtClean="0"/>
              <a:t>Pokud chcete radši začít s prázdným listem, klikněte na kartě Domů na Nový snímek, aby se vložila nová stránka. Pak si místo prázdných zástupných symbolů dejte vlastní text.</a:t>
            </a:r>
            <a:endParaRPr lang="cs-CZ" noProof="0" dirty="0" smtClean="0"/>
          </a:p>
          <a:p>
            <a:pPr rtl="0"/>
            <a:endParaRPr lang="cs-CZ" noProof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018253"/>
      </p:ext>
    </p:extLst>
  </p:cSld>
  <p:clrMapOvr>
    <a:masterClrMapping/>
  </p:clrMapOvr>
</p:note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Zástupný symbol pro text 2"/>
          <p:cNvSpPr>
            <a:spLocks noGrp="1"/>
          </p:cNvSpPr>
          <p:nvPr>
            <p:ph type="body" sz="quarter" idx="88" hasCustomPrompt="1"/>
          </p:nvPr>
        </p:nvSpPr>
        <p:spPr>
          <a:xfrm>
            <a:off x="1408176" y="722376"/>
            <a:ext cx="1984003" cy="185282"/>
          </a:xfrm>
        </p:spPr>
        <p:txBody>
          <a:bodyPr lIns="0" tIns="0" rIns="0" bIns="0"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cs-CZ" noProof="0" dirty="0" smtClean="0"/>
              <a:t>Sem zadejte jméno.</a:t>
            </a:r>
            <a:endParaRPr lang="cs-CZ" noProof="0" dirty="0"/>
          </a:p>
        </p:txBody>
      </p:sp>
      <p:sp>
        <p:nvSpPr>
          <p:cNvPr id="131" name="Zástupný symbol pro text 2"/>
          <p:cNvSpPr>
            <a:spLocks noGrp="1"/>
          </p:cNvSpPr>
          <p:nvPr>
            <p:ph type="body" sz="quarter" idx="89" hasCustomPrompt="1"/>
          </p:nvPr>
        </p:nvSpPr>
        <p:spPr>
          <a:xfrm>
            <a:off x="1408176" y="898854"/>
            <a:ext cx="1984003" cy="128016"/>
          </a:xfrm>
        </p:spPr>
        <p:txBody>
          <a:bodyPr lIns="0" tIns="0" rIns="0" bIns="0" rtlCol="0" anchor="t">
            <a:normAutofit/>
          </a:bodyPr>
          <a:lstStyle>
            <a:lvl1pPr marL="0" indent="0" algn="l" rtl="0">
              <a:spcBef>
                <a:spcPts val="0"/>
              </a:spcBef>
              <a:buNone/>
              <a:defRPr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cs-CZ" noProof="0" dirty="0" smtClean="0"/>
              <a:t>Sem zadejte povolání nebo koníček.</a:t>
            </a:r>
            <a:endParaRPr lang="cs-CZ" noProof="0" dirty="0"/>
          </a:p>
        </p:txBody>
      </p:sp>
      <p:sp>
        <p:nvSpPr>
          <p:cNvPr id="132" name="Zástupný symbol pro text 2"/>
          <p:cNvSpPr>
            <a:spLocks noGrp="1"/>
          </p:cNvSpPr>
          <p:nvPr>
            <p:ph type="body" sz="quarter" idx="90" hasCustomPrompt="1"/>
          </p:nvPr>
        </p:nvSpPr>
        <p:spPr>
          <a:xfrm>
            <a:off x="2081674" y="1206566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Telefonní číslo</a:t>
            </a:r>
            <a:endParaRPr lang="cs-CZ" noProof="0" dirty="0"/>
          </a:p>
        </p:txBody>
      </p:sp>
      <p:sp>
        <p:nvSpPr>
          <p:cNvPr id="133" name="Zástupný symbol pro text 2"/>
          <p:cNvSpPr>
            <a:spLocks noGrp="1"/>
          </p:cNvSpPr>
          <p:nvPr>
            <p:ph type="body" sz="quarter" idx="91" hasCustomPrompt="1"/>
          </p:nvPr>
        </p:nvSpPr>
        <p:spPr>
          <a:xfrm>
            <a:off x="2081674" y="1301975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Telefonní číslo</a:t>
            </a:r>
            <a:endParaRPr lang="cs-CZ" noProof="0" dirty="0"/>
          </a:p>
        </p:txBody>
      </p:sp>
      <p:sp>
        <p:nvSpPr>
          <p:cNvPr id="134" name="Zástupný symbol pro text 2"/>
          <p:cNvSpPr>
            <a:spLocks noGrp="1"/>
          </p:cNvSpPr>
          <p:nvPr>
            <p:ph type="body" sz="quarter" idx="92" hasCustomPrompt="1"/>
          </p:nvPr>
        </p:nvSpPr>
        <p:spPr>
          <a:xfrm>
            <a:off x="2081674" y="1430591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E-mailová adresa</a:t>
            </a:r>
            <a:endParaRPr lang="cs-CZ" noProof="0" dirty="0"/>
          </a:p>
        </p:txBody>
      </p:sp>
      <p:sp>
        <p:nvSpPr>
          <p:cNvPr id="135" name="Zástupný symbol pro text 2"/>
          <p:cNvSpPr>
            <a:spLocks noGrp="1"/>
          </p:cNvSpPr>
          <p:nvPr>
            <p:ph type="body" sz="quarter" idx="93" hasCustomPrompt="1"/>
          </p:nvPr>
        </p:nvSpPr>
        <p:spPr>
          <a:xfrm>
            <a:off x="2081674" y="1525999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Přezdívka na </a:t>
            </a:r>
            <a:r>
              <a:rPr lang="cs-CZ" noProof="0" dirty="0" err="1" smtClean="0"/>
              <a:t>Twitteru</a:t>
            </a:r>
            <a:endParaRPr lang="cs-CZ" noProof="0" dirty="0"/>
          </a:p>
        </p:txBody>
      </p:sp>
      <p:sp>
        <p:nvSpPr>
          <p:cNvPr id="136" name="Zástupný symbol pro text 2"/>
          <p:cNvSpPr>
            <a:spLocks noGrp="1"/>
          </p:cNvSpPr>
          <p:nvPr>
            <p:ph type="body" sz="quarter" idx="94" hasCustomPrompt="1"/>
          </p:nvPr>
        </p:nvSpPr>
        <p:spPr>
          <a:xfrm>
            <a:off x="2081674" y="1616366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Adresa URL blogu</a:t>
            </a:r>
            <a:endParaRPr lang="cs-CZ" noProof="0" dirty="0"/>
          </a:p>
        </p:txBody>
      </p:sp>
      <p:sp>
        <p:nvSpPr>
          <p:cNvPr id="123" name="Zástupný symbol pro text 2"/>
          <p:cNvSpPr>
            <a:spLocks noGrp="1"/>
          </p:cNvSpPr>
          <p:nvPr>
            <p:ph type="body" sz="quarter" idx="81" hasCustomPrompt="1"/>
          </p:nvPr>
        </p:nvSpPr>
        <p:spPr>
          <a:xfrm>
            <a:off x="4609573" y="722376"/>
            <a:ext cx="1984003" cy="185282"/>
          </a:xfrm>
        </p:spPr>
        <p:txBody>
          <a:bodyPr lIns="0" tIns="0" rIns="0" bIns="0"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cs-CZ" noProof="0" dirty="0" smtClean="0"/>
              <a:t>Sem zadejte jméno.</a:t>
            </a:r>
            <a:endParaRPr lang="cs-CZ" noProof="0" dirty="0"/>
          </a:p>
        </p:txBody>
      </p:sp>
      <p:sp>
        <p:nvSpPr>
          <p:cNvPr id="124" name="Zástupný symbol pro text 2"/>
          <p:cNvSpPr>
            <a:spLocks noGrp="1"/>
          </p:cNvSpPr>
          <p:nvPr>
            <p:ph type="body" sz="quarter" idx="82" hasCustomPrompt="1"/>
          </p:nvPr>
        </p:nvSpPr>
        <p:spPr>
          <a:xfrm>
            <a:off x="4609573" y="898854"/>
            <a:ext cx="1984003" cy="128016"/>
          </a:xfrm>
        </p:spPr>
        <p:txBody>
          <a:bodyPr lIns="0" tIns="0" rIns="0" bIns="0" rtlCol="0" anchor="t">
            <a:normAutofit/>
          </a:bodyPr>
          <a:lstStyle>
            <a:lvl1pPr marL="0" indent="0" algn="l" rtl="0">
              <a:spcBef>
                <a:spcPts val="0"/>
              </a:spcBef>
              <a:buNone/>
              <a:defRPr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cs-CZ" noProof="0" dirty="0" smtClean="0"/>
              <a:t>Sem zadejte povolání nebo koníček.</a:t>
            </a:r>
            <a:endParaRPr lang="cs-CZ" noProof="0" dirty="0"/>
          </a:p>
        </p:txBody>
      </p:sp>
      <p:sp>
        <p:nvSpPr>
          <p:cNvPr id="125" name="Zástupný symbol pro text 2"/>
          <p:cNvSpPr>
            <a:spLocks noGrp="1"/>
          </p:cNvSpPr>
          <p:nvPr>
            <p:ph type="body" sz="quarter" idx="83" hasCustomPrompt="1"/>
          </p:nvPr>
        </p:nvSpPr>
        <p:spPr>
          <a:xfrm>
            <a:off x="5283071" y="1206566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Telefonní číslo</a:t>
            </a:r>
            <a:endParaRPr lang="cs-CZ" noProof="0" dirty="0"/>
          </a:p>
        </p:txBody>
      </p:sp>
      <p:sp>
        <p:nvSpPr>
          <p:cNvPr id="126" name="Zástupný symbol pro text 2"/>
          <p:cNvSpPr>
            <a:spLocks noGrp="1"/>
          </p:cNvSpPr>
          <p:nvPr>
            <p:ph type="body" sz="quarter" idx="84" hasCustomPrompt="1"/>
          </p:nvPr>
        </p:nvSpPr>
        <p:spPr>
          <a:xfrm>
            <a:off x="5283071" y="1301975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Telefonní číslo</a:t>
            </a:r>
            <a:endParaRPr lang="cs-CZ" noProof="0" dirty="0"/>
          </a:p>
        </p:txBody>
      </p:sp>
      <p:sp>
        <p:nvSpPr>
          <p:cNvPr id="127" name="Zástupný symbol pro text 2"/>
          <p:cNvSpPr>
            <a:spLocks noGrp="1"/>
          </p:cNvSpPr>
          <p:nvPr>
            <p:ph type="body" sz="quarter" idx="85" hasCustomPrompt="1"/>
          </p:nvPr>
        </p:nvSpPr>
        <p:spPr>
          <a:xfrm>
            <a:off x="5283071" y="1430591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E-mailová adresa</a:t>
            </a:r>
            <a:endParaRPr lang="cs-CZ" noProof="0" dirty="0"/>
          </a:p>
        </p:txBody>
      </p:sp>
      <p:sp>
        <p:nvSpPr>
          <p:cNvPr id="128" name="Zástupný symbol pro text 2"/>
          <p:cNvSpPr>
            <a:spLocks noGrp="1"/>
          </p:cNvSpPr>
          <p:nvPr>
            <p:ph type="body" sz="quarter" idx="86" hasCustomPrompt="1"/>
          </p:nvPr>
        </p:nvSpPr>
        <p:spPr>
          <a:xfrm>
            <a:off x="5283071" y="1525999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Přezdívka na </a:t>
            </a:r>
            <a:r>
              <a:rPr lang="cs-CZ" noProof="0" dirty="0" err="1" smtClean="0"/>
              <a:t>Twitteru</a:t>
            </a:r>
            <a:endParaRPr lang="cs-CZ" noProof="0" dirty="0"/>
          </a:p>
        </p:txBody>
      </p:sp>
      <p:sp>
        <p:nvSpPr>
          <p:cNvPr id="129" name="Zástupný symbol pro text 2"/>
          <p:cNvSpPr>
            <a:spLocks noGrp="1"/>
          </p:cNvSpPr>
          <p:nvPr>
            <p:ph type="body" sz="quarter" idx="87" hasCustomPrompt="1"/>
          </p:nvPr>
        </p:nvSpPr>
        <p:spPr>
          <a:xfrm>
            <a:off x="5283071" y="1616366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Adresa URL blogu</a:t>
            </a:r>
            <a:endParaRPr lang="cs-CZ" noProof="0" dirty="0"/>
          </a:p>
        </p:txBody>
      </p:sp>
      <p:sp>
        <p:nvSpPr>
          <p:cNvPr id="111" name="Zástupný symbol pro text 2"/>
          <p:cNvSpPr>
            <a:spLocks noGrp="1"/>
          </p:cNvSpPr>
          <p:nvPr>
            <p:ph type="body" sz="quarter" idx="74" hasCustomPrompt="1"/>
          </p:nvPr>
        </p:nvSpPr>
        <p:spPr>
          <a:xfrm>
            <a:off x="1408176" y="2553298"/>
            <a:ext cx="1984003" cy="185282"/>
          </a:xfrm>
        </p:spPr>
        <p:txBody>
          <a:bodyPr lIns="0" tIns="0" rIns="0" bIns="0"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cs-CZ" noProof="0" dirty="0" smtClean="0"/>
              <a:t>Sem zadejte jméno.</a:t>
            </a:r>
            <a:endParaRPr lang="cs-CZ" noProof="0" dirty="0"/>
          </a:p>
        </p:txBody>
      </p:sp>
      <p:sp>
        <p:nvSpPr>
          <p:cNvPr id="112" name="Zástupný symbol pro text 2"/>
          <p:cNvSpPr>
            <a:spLocks noGrp="1"/>
          </p:cNvSpPr>
          <p:nvPr>
            <p:ph type="body" sz="quarter" idx="75" hasCustomPrompt="1"/>
          </p:nvPr>
        </p:nvSpPr>
        <p:spPr>
          <a:xfrm>
            <a:off x="1408176" y="2729776"/>
            <a:ext cx="1984003" cy="128016"/>
          </a:xfrm>
        </p:spPr>
        <p:txBody>
          <a:bodyPr lIns="0" tIns="0" rIns="0" bIns="0" rtlCol="0" anchor="t">
            <a:normAutofit/>
          </a:bodyPr>
          <a:lstStyle>
            <a:lvl1pPr marL="0" indent="0" algn="l" rtl="0">
              <a:spcBef>
                <a:spcPts val="0"/>
              </a:spcBef>
              <a:buNone/>
              <a:defRPr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cs-CZ" noProof="0" dirty="0" smtClean="0"/>
              <a:t>Sem zadejte povolání nebo koníček.</a:t>
            </a:r>
            <a:endParaRPr lang="cs-CZ" noProof="0" dirty="0"/>
          </a:p>
        </p:txBody>
      </p:sp>
      <p:sp>
        <p:nvSpPr>
          <p:cNvPr id="113" name="Zástupný symbol pro text 2"/>
          <p:cNvSpPr>
            <a:spLocks noGrp="1"/>
          </p:cNvSpPr>
          <p:nvPr>
            <p:ph type="body" sz="quarter" idx="76" hasCustomPrompt="1"/>
          </p:nvPr>
        </p:nvSpPr>
        <p:spPr>
          <a:xfrm>
            <a:off x="2081674" y="3037488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Telefonní číslo</a:t>
            </a:r>
            <a:endParaRPr lang="cs-CZ" noProof="0" dirty="0"/>
          </a:p>
        </p:txBody>
      </p:sp>
      <p:sp>
        <p:nvSpPr>
          <p:cNvPr id="114" name="Zástupný symbol pro text 2"/>
          <p:cNvSpPr>
            <a:spLocks noGrp="1"/>
          </p:cNvSpPr>
          <p:nvPr>
            <p:ph type="body" sz="quarter" idx="77" hasCustomPrompt="1"/>
          </p:nvPr>
        </p:nvSpPr>
        <p:spPr>
          <a:xfrm>
            <a:off x="2081674" y="3132897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Telefonní číslo</a:t>
            </a:r>
            <a:endParaRPr lang="cs-CZ" noProof="0" dirty="0"/>
          </a:p>
        </p:txBody>
      </p:sp>
      <p:sp>
        <p:nvSpPr>
          <p:cNvPr id="115" name="Zástupný symbol pro text 2"/>
          <p:cNvSpPr>
            <a:spLocks noGrp="1"/>
          </p:cNvSpPr>
          <p:nvPr>
            <p:ph type="body" sz="quarter" idx="78" hasCustomPrompt="1"/>
          </p:nvPr>
        </p:nvSpPr>
        <p:spPr>
          <a:xfrm>
            <a:off x="2081674" y="3261513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E-mailová adresa</a:t>
            </a:r>
            <a:endParaRPr lang="cs-CZ" noProof="0" dirty="0"/>
          </a:p>
        </p:txBody>
      </p:sp>
      <p:sp>
        <p:nvSpPr>
          <p:cNvPr id="116" name="Zástupný symbol pro text 2"/>
          <p:cNvSpPr>
            <a:spLocks noGrp="1"/>
          </p:cNvSpPr>
          <p:nvPr>
            <p:ph type="body" sz="quarter" idx="79" hasCustomPrompt="1"/>
          </p:nvPr>
        </p:nvSpPr>
        <p:spPr>
          <a:xfrm>
            <a:off x="2081674" y="3356921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Přezdívka na </a:t>
            </a:r>
            <a:r>
              <a:rPr lang="cs-CZ" noProof="0" dirty="0" err="1" smtClean="0"/>
              <a:t>Twitteru</a:t>
            </a:r>
            <a:endParaRPr lang="cs-CZ" noProof="0" dirty="0"/>
          </a:p>
        </p:txBody>
      </p:sp>
      <p:sp>
        <p:nvSpPr>
          <p:cNvPr id="117" name="Zástupný symbol pro text 2"/>
          <p:cNvSpPr>
            <a:spLocks noGrp="1"/>
          </p:cNvSpPr>
          <p:nvPr>
            <p:ph type="body" sz="quarter" idx="80" hasCustomPrompt="1"/>
          </p:nvPr>
        </p:nvSpPr>
        <p:spPr>
          <a:xfrm>
            <a:off x="2081674" y="3447288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Adresa URL blogu</a:t>
            </a:r>
            <a:endParaRPr lang="cs-CZ" noProof="0" dirty="0"/>
          </a:p>
        </p:txBody>
      </p:sp>
      <p:sp>
        <p:nvSpPr>
          <p:cNvPr id="34" name="Zástupný symbol pro text 2"/>
          <p:cNvSpPr>
            <a:spLocks noGrp="1"/>
          </p:cNvSpPr>
          <p:nvPr>
            <p:ph type="body" sz="quarter" idx="28" hasCustomPrompt="1"/>
          </p:nvPr>
        </p:nvSpPr>
        <p:spPr>
          <a:xfrm>
            <a:off x="4609573" y="2553298"/>
            <a:ext cx="1984003" cy="185282"/>
          </a:xfrm>
        </p:spPr>
        <p:txBody>
          <a:bodyPr lIns="0" tIns="0" rIns="0" bIns="0"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cs-CZ" noProof="0" dirty="0" smtClean="0"/>
              <a:t>Sem zadejte jméno.</a:t>
            </a:r>
            <a:endParaRPr lang="cs-CZ" noProof="0" dirty="0"/>
          </a:p>
        </p:txBody>
      </p:sp>
      <p:sp>
        <p:nvSpPr>
          <p:cNvPr id="36" name="Zástupný symbol pro text 2"/>
          <p:cNvSpPr>
            <a:spLocks noGrp="1"/>
          </p:cNvSpPr>
          <p:nvPr>
            <p:ph type="body" sz="quarter" idx="30" hasCustomPrompt="1"/>
          </p:nvPr>
        </p:nvSpPr>
        <p:spPr>
          <a:xfrm>
            <a:off x="4609573" y="2729776"/>
            <a:ext cx="1984003" cy="128016"/>
          </a:xfrm>
        </p:spPr>
        <p:txBody>
          <a:bodyPr lIns="0" tIns="0" rIns="0" bIns="0" rtlCol="0" anchor="t">
            <a:normAutofit/>
          </a:bodyPr>
          <a:lstStyle>
            <a:lvl1pPr marL="0" indent="0" algn="l" rtl="0">
              <a:spcBef>
                <a:spcPts val="0"/>
              </a:spcBef>
              <a:buNone/>
              <a:defRPr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cs-CZ" noProof="0" dirty="0" smtClean="0"/>
              <a:t>Sem zadejte povolání nebo koníček.</a:t>
            </a:r>
            <a:endParaRPr lang="cs-CZ" noProof="0" dirty="0"/>
          </a:p>
        </p:txBody>
      </p:sp>
      <p:sp>
        <p:nvSpPr>
          <p:cNvPr id="35" name="Zástupný symbol pro text 2"/>
          <p:cNvSpPr>
            <a:spLocks noGrp="1"/>
          </p:cNvSpPr>
          <p:nvPr>
            <p:ph type="body" sz="quarter" idx="29" hasCustomPrompt="1"/>
          </p:nvPr>
        </p:nvSpPr>
        <p:spPr>
          <a:xfrm>
            <a:off x="5283071" y="3037488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Telefonní číslo</a:t>
            </a:r>
            <a:endParaRPr lang="cs-CZ" noProof="0" dirty="0"/>
          </a:p>
        </p:txBody>
      </p:sp>
      <p:sp>
        <p:nvSpPr>
          <p:cNvPr id="107" name="Zástupný symbol pro text 2"/>
          <p:cNvSpPr>
            <a:spLocks noGrp="1"/>
          </p:cNvSpPr>
          <p:nvPr>
            <p:ph type="body" sz="quarter" idx="70" hasCustomPrompt="1"/>
          </p:nvPr>
        </p:nvSpPr>
        <p:spPr>
          <a:xfrm>
            <a:off x="5283071" y="3132897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Telefonní číslo</a:t>
            </a:r>
            <a:endParaRPr lang="cs-CZ" noProof="0" dirty="0"/>
          </a:p>
        </p:txBody>
      </p:sp>
      <p:sp>
        <p:nvSpPr>
          <p:cNvPr id="108" name="Zástupný symbol pro text 2"/>
          <p:cNvSpPr>
            <a:spLocks noGrp="1"/>
          </p:cNvSpPr>
          <p:nvPr>
            <p:ph type="body" sz="quarter" idx="71" hasCustomPrompt="1"/>
          </p:nvPr>
        </p:nvSpPr>
        <p:spPr>
          <a:xfrm>
            <a:off x="5283071" y="3261513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E-mailová adresa</a:t>
            </a:r>
            <a:endParaRPr lang="cs-CZ" noProof="0" dirty="0"/>
          </a:p>
        </p:txBody>
      </p:sp>
      <p:sp>
        <p:nvSpPr>
          <p:cNvPr id="109" name="Zástupný symbol pro text 2"/>
          <p:cNvSpPr>
            <a:spLocks noGrp="1"/>
          </p:cNvSpPr>
          <p:nvPr>
            <p:ph type="body" sz="quarter" idx="72" hasCustomPrompt="1"/>
          </p:nvPr>
        </p:nvSpPr>
        <p:spPr>
          <a:xfrm>
            <a:off x="5283071" y="3356921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Přezdívka na </a:t>
            </a:r>
            <a:r>
              <a:rPr lang="cs-CZ" noProof="0" dirty="0" err="1" smtClean="0"/>
              <a:t>Twitteru</a:t>
            </a:r>
            <a:endParaRPr lang="cs-CZ" noProof="0" dirty="0"/>
          </a:p>
        </p:txBody>
      </p:sp>
      <p:sp>
        <p:nvSpPr>
          <p:cNvPr id="110" name="Zástupný symbol pro text 2"/>
          <p:cNvSpPr>
            <a:spLocks noGrp="1"/>
          </p:cNvSpPr>
          <p:nvPr>
            <p:ph type="body" sz="quarter" idx="73" hasCustomPrompt="1"/>
          </p:nvPr>
        </p:nvSpPr>
        <p:spPr>
          <a:xfrm>
            <a:off x="5283071" y="3447288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Adresa URL blogu</a:t>
            </a:r>
            <a:endParaRPr lang="cs-CZ" noProof="0" dirty="0"/>
          </a:p>
        </p:txBody>
      </p:sp>
      <p:sp>
        <p:nvSpPr>
          <p:cNvPr id="144" name="Zástupný symbol pro text 2"/>
          <p:cNvSpPr>
            <a:spLocks noGrp="1"/>
          </p:cNvSpPr>
          <p:nvPr>
            <p:ph type="body" sz="quarter" idx="102" hasCustomPrompt="1"/>
          </p:nvPr>
        </p:nvSpPr>
        <p:spPr>
          <a:xfrm>
            <a:off x="1408176" y="4382097"/>
            <a:ext cx="1984003" cy="185282"/>
          </a:xfrm>
        </p:spPr>
        <p:txBody>
          <a:bodyPr lIns="0" tIns="0" rIns="0" bIns="0"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cs-CZ" noProof="0" dirty="0" smtClean="0"/>
              <a:t>Sem zadejte jméno.</a:t>
            </a:r>
            <a:endParaRPr lang="cs-CZ" noProof="0" dirty="0"/>
          </a:p>
        </p:txBody>
      </p:sp>
      <p:sp>
        <p:nvSpPr>
          <p:cNvPr id="145" name="Zástupný symbol pro text 2"/>
          <p:cNvSpPr>
            <a:spLocks noGrp="1"/>
          </p:cNvSpPr>
          <p:nvPr>
            <p:ph type="body" sz="quarter" idx="103" hasCustomPrompt="1"/>
          </p:nvPr>
        </p:nvSpPr>
        <p:spPr>
          <a:xfrm>
            <a:off x="1408176" y="4558575"/>
            <a:ext cx="1984003" cy="128016"/>
          </a:xfrm>
        </p:spPr>
        <p:txBody>
          <a:bodyPr lIns="0" tIns="0" rIns="0" bIns="0" rtlCol="0" anchor="t">
            <a:normAutofit/>
          </a:bodyPr>
          <a:lstStyle>
            <a:lvl1pPr marL="0" indent="0" algn="l" rtl="0">
              <a:spcBef>
                <a:spcPts val="0"/>
              </a:spcBef>
              <a:buNone/>
              <a:defRPr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cs-CZ" noProof="0" dirty="0" smtClean="0"/>
              <a:t>Sem zadejte povolání nebo koníček.</a:t>
            </a:r>
            <a:endParaRPr lang="cs-CZ" noProof="0" dirty="0"/>
          </a:p>
        </p:txBody>
      </p:sp>
      <p:sp>
        <p:nvSpPr>
          <p:cNvPr id="146" name="Zástupný symbol pro text 2"/>
          <p:cNvSpPr>
            <a:spLocks noGrp="1"/>
          </p:cNvSpPr>
          <p:nvPr>
            <p:ph type="body" sz="quarter" idx="104" hasCustomPrompt="1"/>
          </p:nvPr>
        </p:nvSpPr>
        <p:spPr>
          <a:xfrm>
            <a:off x="2081674" y="4866287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Telefonní číslo</a:t>
            </a:r>
            <a:endParaRPr lang="cs-CZ" noProof="0" dirty="0"/>
          </a:p>
        </p:txBody>
      </p:sp>
      <p:sp>
        <p:nvSpPr>
          <p:cNvPr id="147" name="Zástupný symbol pro text 2"/>
          <p:cNvSpPr>
            <a:spLocks noGrp="1"/>
          </p:cNvSpPr>
          <p:nvPr>
            <p:ph type="body" sz="quarter" idx="105" hasCustomPrompt="1"/>
          </p:nvPr>
        </p:nvSpPr>
        <p:spPr>
          <a:xfrm>
            <a:off x="2081674" y="4961696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Telefonní číslo</a:t>
            </a:r>
            <a:endParaRPr lang="cs-CZ" noProof="0" dirty="0"/>
          </a:p>
        </p:txBody>
      </p:sp>
      <p:sp>
        <p:nvSpPr>
          <p:cNvPr id="148" name="Zástupný symbol pro text 2"/>
          <p:cNvSpPr>
            <a:spLocks noGrp="1"/>
          </p:cNvSpPr>
          <p:nvPr>
            <p:ph type="body" sz="quarter" idx="106" hasCustomPrompt="1"/>
          </p:nvPr>
        </p:nvSpPr>
        <p:spPr>
          <a:xfrm>
            <a:off x="2081674" y="5090312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E-mailová adresa</a:t>
            </a:r>
            <a:endParaRPr lang="cs-CZ" noProof="0" dirty="0"/>
          </a:p>
        </p:txBody>
      </p:sp>
      <p:sp>
        <p:nvSpPr>
          <p:cNvPr id="149" name="Zástupný symbol pro text 2"/>
          <p:cNvSpPr>
            <a:spLocks noGrp="1"/>
          </p:cNvSpPr>
          <p:nvPr>
            <p:ph type="body" sz="quarter" idx="107" hasCustomPrompt="1"/>
          </p:nvPr>
        </p:nvSpPr>
        <p:spPr>
          <a:xfrm>
            <a:off x="2081674" y="5185720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Přezdívka na </a:t>
            </a:r>
            <a:r>
              <a:rPr lang="cs-CZ" noProof="0" dirty="0" err="1" smtClean="0"/>
              <a:t>Twitteru</a:t>
            </a:r>
            <a:endParaRPr lang="cs-CZ" noProof="0" dirty="0"/>
          </a:p>
        </p:txBody>
      </p:sp>
      <p:sp>
        <p:nvSpPr>
          <p:cNvPr id="150" name="Zástupný symbol pro text 2"/>
          <p:cNvSpPr>
            <a:spLocks noGrp="1"/>
          </p:cNvSpPr>
          <p:nvPr>
            <p:ph type="body" sz="quarter" idx="108" hasCustomPrompt="1"/>
          </p:nvPr>
        </p:nvSpPr>
        <p:spPr>
          <a:xfrm>
            <a:off x="2081674" y="5276087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Adresa URL blogu</a:t>
            </a:r>
            <a:endParaRPr lang="cs-CZ" noProof="0" dirty="0"/>
          </a:p>
        </p:txBody>
      </p:sp>
      <p:sp>
        <p:nvSpPr>
          <p:cNvPr id="137" name="Zástupný symbol pro text 2"/>
          <p:cNvSpPr>
            <a:spLocks noGrp="1"/>
          </p:cNvSpPr>
          <p:nvPr>
            <p:ph type="body" sz="quarter" idx="95" hasCustomPrompt="1"/>
          </p:nvPr>
        </p:nvSpPr>
        <p:spPr>
          <a:xfrm>
            <a:off x="4609573" y="4382097"/>
            <a:ext cx="1984003" cy="185282"/>
          </a:xfrm>
        </p:spPr>
        <p:txBody>
          <a:bodyPr lIns="0" tIns="0" rIns="0" bIns="0"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cs-CZ" noProof="0" dirty="0" smtClean="0"/>
              <a:t>Sem zadejte jméno.</a:t>
            </a:r>
            <a:endParaRPr lang="cs-CZ" noProof="0" dirty="0"/>
          </a:p>
        </p:txBody>
      </p:sp>
      <p:sp>
        <p:nvSpPr>
          <p:cNvPr id="138" name="Zástupný symbol pro text 2"/>
          <p:cNvSpPr>
            <a:spLocks noGrp="1"/>
          </p:cNvSpPr>
          <p:nvPr>
            <p:ph type="body" sz="quarter" idx="96" hasCustomPrompt="1"/>
          </p:nvPr>
        </p:nvSpPr>
        <p:spPr>
          <a:xfrm>
            <a:off x="4609573" y="4558575"/>
            <a:ext cx="1984003" cy="128016"/>
          </a:xfrm>
        </p:spPr>
        <p:txBody>
          <a:bodyPr lIns="0" tIns="0" rIns="0" bIns="0" rtlCol="0" anchor="t">
            <a:normAutofit/>
          </a:bodyPr>
          <a:lstStyle>
            <a:lvl1pPr marL="0" indent="0" algn="l" rtl="0">
              <a:spcBef>
                <a:spcPts val="0"/>
              </a:spcBef>
              <a:buNone/>
              <a:defRPr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cs-CZ" noProof="0" dirty="0" smtClean="0"/>
              <a:t>Sem zadejte povolání nebo koníček.</a:t>
            </a:r>
            <a:endParaRPr lang="cs-CZ" noProof="0" dirty="0"/>
          </a:p>
        </p:txBody>
      </p:sp>
      <p:sp>
        <p:nvSpPr>
          <p:cNvPr id="139" name="Zástupný symbol pro text 2"/>
          <p:cNvSpPr>
            <a:spLocks noGrp="1"/>
          </p:cNvSpPr>
          <p:nvPr>
            <p:ph type="body" sz="quarter" idx="97" hasCustomPrompt="1"/>
          </p:nvPr>
        </p:nvSpPr>
        <p:spPr>
          <a:xfrm>
            <a:off x="5283071" y="4866287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Telefonní číslo</a:t>
            </a:r>
            <a:endParaRPr lang="cs-CZ" noProof="0" dirty="0"/>
          </a:p>
        </p:txBody>
      </p:sp>
      <p:sp>
        <p:nvSpPr>
          <p:cNvPr id="140" name="Zástupný symbol pro text 2"/>
          <p:cNvSpPr>
            <a:spLocks noGrp="1"/>
          </p:cNvSpPr>
          <p:nvPr>
            <p:ph type="body" sz="quarter" idx="98" hasCustomPrompt="1"/>
          </p:nvPr>
        </p:nvSpPr>
        <p:spPr>
          <a:xfrm>
            <a:off x="5283071" y="4961696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Telefonní číslo</a:t>
            </a:r>
            <a:endParaRPr lang="cs-CZ" noProof="0" dirty="0"/>
          </a:p>
        </p:txBody>
      </p:sp>
      <p:sp>
        <p:nvSpPr>
          <p:cNvPr id="141" name="Zástupný symbol pro text 2"/>
          <p:cNvSpPr>
            <a:spLocks noGrp="1"/>
          </p:cNvSpPr>
          <p:nvPr>
            <p:ph type="body" sz="quarter" idx="99" hasCustomPrompt="1"/>
          </p:nvPr>
        </p:nvSpPr>
        <p:spPr>
          <a:xfrm>
            <a:off x="5283071" y="5090312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E-mailová adresa</a:t>
            </a:r>
            <a:endParaRPr lang="cs-CZ" noProof="0" dirty="0"/>
          </a:p>
        </p:txBody>
      </p:sp>
      <p:sp>
        <p:nvSpPr>
          <p:cNvPr id="142" name="Zástupný symbol pro text 2"/>
          <p:cNvSpPr>
            <a:spLocks noGrp="1"/>
          </p:cNvSpPr>
          <p:nvPr>
            <p:ph type="body" sz="quarter" idx="100" hasCustomPrompt="1"/>
          </p:nvPr>
        </p:nvSpPr>
        <p:spPr>
          <a:xfrm>
            <a:off x="5283071" y="5185720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Přezdívka na </a:t>
            </a:r>
            <a:r>
              <a:rPr lang="cs-CZ" noProof="0" dirty="0" err="1" smtClean="0"/>
              <a:t>Twitteru</a:t>
            </a:r>
            <a:endParaRPr lang="cs-CZ" noProof="0" dirty="0"/>
          </a:p>
        </p:txBody>
      </p:sp>
      <p:sp>
        <p:nvSpPr>
          <p:cNvPr id="143" name="Zástupný symbol pro text 2"/>
          <p:cNvSpPr>
            <a:spLocks noGrp="1"/>
          </p:cNvSpPr>
          <p:nvPr>
            <p:ph type="body" sz="quarter" idx="101" hasCustomPrompt="1"/>
          </p:nvPr>
        </p:nvSpPr>
        <p:spPr>
          <a:xfrm>
            <a:off x="5283071" y="5276087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Adresa URL blogu</a:t>
            </a:r>
            <a:endParaRPr lang="cs-CZ" noProof="0" dirty="0"/>
          </a:p>
        </p:txBody>
      </p:sp>
      <p:sp>
        <p:nvSpPr>
          <p:cNvPr id="158" name="Zástupný symbol pro text 2"/>
          <p:cNvSpPr>
            <a:spLocks noGrp="1"/>
          </p:cNvSpPr>
          <p:nvPr>
            <p:ph type="body" sz="quarter" idx="116" hasCustomPrompt="1"/>
          </p:nvPr>
        </p:nvSpPr>
        <p:spPr>
          <a:xfrm>
            <a:off x="1408176" y="6210896"/>
            <a:ext cx="1984003" cy="185282"/>
          </a:xfrm>
        </p:spPr>
        <p:txBody>
          <a:bodyPr lIns="0" tIns="0" rIns="0" bIns="0"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cs-CZ" noProof="0" dirty="0" smtClean="0"/>
              <a:t>Sem zadejte jméno.</a:t>
            </a:r>
            <a:endParaRPr lang="cs-CZ" noProof="0" dirty="0"/>
          </a:p>
        </p:txBody>
      </p:sp>
      <p:sp>
        <p:nvSpPr>
          <p:cNvPr id="159" name="Zástupný symbol pro text 2"/>
          <p:cNvSpPr>
            <a:spLocks noGrp="1"/>
          </p:cNvSpPr>
          <p:nvPr>
            <p:ph type="body" sz="quarter" idx="117" hasCustomPrompt="1"/>
          </p:nvPr>
        </p:nvSpPr>
        <p:spPr>
          <a:xfrm>
            <a:off x="1408176" y="6387374"/>
            <a:ext cx="1984003" cy="128016"/>
          </a:xfrm>
        </p:spPr>
        <p:txBody>
          <a:bodyPr lIns="0" tIns="0" rIns="0" bIns="0" rtlCol="0" anchor="t">
            <a:normAutofit/>
          </a:bodyPr>
          <a:lstStyle>
            <a:lvl1pPr marL="0" indent="0" algn="l" rtl="0">
              <a:spcBef>
                <a:spcPts val="0"/>
              </a:spcBef>
              <a:buNone/>
              <a:defRPr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cs-CZ" noProof="0" dirty="0" smtClean="0"/>
              <a:t>Sem zadejte povolání nebo koníček.</a:t>
            </a:r>
            <a:endParaRPr lang="cs-CZ" noProof="0" dirty="0"/>
          </a:p>
        </p:txBody>
      </p:sp>
      <p:sp>
        <p:nvSpPr>
          <p:cNvPr id="160" name="Zástupný symbol pro text 2"/>
          <p:cNvSpPr>
            <a:spLocks noGrp="1"/>
          </p:cNvSpPr>
          <p:nvPr>
            <p:ph type="body" sz="quarter" idx="118" hasCustomPrompt="1"/>
          </p:nvPr>
        </p:nvSpPr>
        <p:spPr>
          <a:xfrm>
            <a:off x="2081674" y="6695086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Telefonní číslo</a:t>
            </a:r>
            <a:endParaRPr lang="cs-CZ" noProof="0" dirty="0"/>
          </a:p>
        </p:txBody>
      </p:sp>
      <p:sp>
        <p:nvSpPr>
          <p:cNvPr id="161" name="Zástupný symbol pro text 2"/>
          <p:cNvSpPr>
            <a:spLocks noGrp="1"/>
          </p:cNvSpPr>
          <p:nvPr>
            <p:ph type="body" sz="quarter" idx="119" hasCustomPrompt="1"/>
          </p:nvPr>
        </p:nvSpPr>
        <p:spPr>
          <a:xfrm>
            <a:off x="2081674" y="6790495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Telefonní číslo</a:t>
            </a:r>
            <a:endParaRPr lang="cs-CZ" noProof="0" dirty="0"/>
          </a:p>
        </p:txBody>
      </p:sp>
      <p:sp>
        <p:nvSpPr>
          <p:cNvPr id="162" name="Zástupný symbol pro text 2"/>
          <p:cNvSpPr>
            <a:spLocks noGrp="1"/>
          </p:cNvSpPr>
          <p:nvPr>
            <p:ph type="body" sz="quarter" idx="120" hasCustomPrompt="1"/>
          </p:nvPr>
        </p:nvSpPr>
        <p:spPr>
          <a:xfrm>
            <a:off x="2081674" y="6919111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E-mailová adresa</a:t>
            </a:r>
            <a:endParaRPr lang="cs-CZ" noProof="0" dirty="0"/>
          </a:p>
        </p:txBody>
      </p:sp>
      <p:sp>
        <p:nvSpPr>
          <p:cNvPr id="163" name="Zástupný symbol pro text 2"/>
          <p:cNvSpPr>
            <a:spLocks noGrp="1"/>
          </p:cNvSpPr>
          <p:nvPr>
            <p:ph type="body" sz="quarter" idx="121" hasCustomPrompt="1"/>
          </p:nvPr>
        </p:nvSpPr>
        <p:spPr>
          <a:xfrm>
            <a:off x="2081674" y="7014519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Přezdívka na </a:t>
            </a:r>
            <a:r>
              <a:rPr lang="cs-CZ" noProof="0" dirty="0" err="1" smtClean="0"/>
              <a:t>Twitteru</a:t>
            </a:r>
            <a:endParaRPr lang="cs-CZ" noProof="0" dirty="0"/>
          </a:p>
        </p:txBody>
      </p:sp>
      <p:sp>
        <p:nvSpPr>
          <p:cNvPr id="164" name="Zástupný symbol pro text 2"/>
          <p:cNvSpPr>
            <a:spLocks noGrp="1"/>
          </p:cNvSpPr>
          <p:nvPr>
            <p:ph type="body" sz="quarter" idx="122" hasCustomPrompt="1"/>
          </p:nvPr>
        </p:nvSpPr>
        <p:spPr>
          <a:xfrm>
            <a:off x="2081674" y="7104886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Adresa URL blogu</a:t>
            </a:r>
            <a:endParaRPr lang="cs-CZ" noProof="0" dirty="0"/>
          </a:p>
        </p:txBody>
      </p:sp>
      <p:sp>
        <p:nvSpPr>
          <p:cNvPr id="151" name="Zástupný symbol pro text 2"/>
          <p:cNvSpPr>
            <a:spLocks noGrp="1"/>
          </p:cNvSpPr>
          <p:nvPr>
            <p:ph type="body" sz="quarter" idx="109" hasCustomPrompt="1"/>
          </p:nvPr>
        </p:nvSpPr>
        <p:spPr>
          <a:xfrm>
            <a:off x="4609573" y="6210896"/>
            <a:ext cx="1984003" cy="185282"/>
          </a:xfrm>
        </p:spPr>
        <p:txBody>
          <a:bodyPr lIns="0" tIns="0" rIns="0" bIns="0"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cs-CZ" noProof="0" dirty="0" smtClean="0"/>
              <a:t>Sem zadejte jméno.</a:t>
            </a:r>
            <a:endParaRPr lang="cs-CZ" noProof="0" dirty="0"/>
          </a:p>
        </p:txBody>
      </p:sp>
      <p:sp>
        <p:nvSpPr>
          <p:cNvPr id="152" name="Zástupný symbol pro text 2"/>
          <p:cNvSpPr>
            <a:spLocks noGrp="1"/>
          </p:cNvSpPr>
          <p:nvPr>
            <p:ph type="body" sz="quarter" idx="110" hasCustomPrompt="1"/>
          </p:nvPr>
        </p:nvSpPr>
        <p:spPr>
          <a:xfrm>
            <a:off x="4609573" y="6387374"/>
            <a:ext cx="1984003" cy="128016"/>
          </a:xfrm>
        </p:spPr>
        <p:txBody>
          <a:bodyPr lIns="0" tIns="0" rIns="0" bIns="0" rtlCol="0" anchor="t">
            <a:normAutofit/>
          </a:bodyPr>
          <a:lstStyle>
            <a:lvl1pPr marL="0" indent="0" algn="l" rtl="0">
              <a:spcBef>
                <a:spcPts val="0"/>
              </a:spcBef>
              <a:buNone/>
              <a:defRPr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cs-CZ" noProof="0" dirty="0" smtClean="0"/>
              <a:t>Sem zadejte povolání nebo koníček.</a:t>
            </a:r>
            <a:endParaRPr lang="cs-CZ" noProof="0" dirty="0"/>
          </a:p>
        </p:txBody>
      </p:sp>
      <p:sp>
        <p:nvSpPr>
          <p:cNvPr id="153" name="Zástupný symbol pro text 2"/>
          <p:cNvSpPr>
            <a:spLocks noGrp="1"/>
          </p:cNvSpPr>
          <p:nvPr>
            <p:ph type="body" sz="quarter" idx="111" hasCustomPrompt="1"/>
          </p:nvPr>
        </p:nvSpPr>
        <p:spPr>
          <a:xfrm>
            <a:off x="5283071" y="6695086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Telefonní číslo</a:t>
            </a:r>
            <a:endParaRPr lang="cs-CZ" noProof="0" dirty="0"/>
          </a:p>
        </p:txBody>
      </p:sp>
      <p:sp>
        <p:nvSpPr>
          <p:cNvPr id="154" name="Zástupný symbol pro text 2"/>
          <p:cNvSpPr>
            <a:spLocks noGrp="1"/>
          </p:cNvSpPr>
          <p:nvPr>
            <p:ph type="body" sz="quarter" idx="112" hasCustomPrompt="1"/>
          </p:nvPr>
        </p:nvSpPr>
        <p:spPr>
          <a:xfrm>
            <a:off x="5283071" y="6790495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Telefonní číslo</a:t>
            </a:r>
            <a:endParaRPr lang="cs-CZ" noProof="0" dirty="0"/>
          </a:p>
        </p:txBody>
      </p:sp>
      <p:sp>
        <p:nvSpPr>
          <p:cNvPr id="155" name="Zástupný symbol pro text 2"/>
          <p:cNvSpPr>
            <a:spLocks noGrp="1"/>
          </p:cNvSpPr>
          <p:nvPr>
            <p:ph type="body" sz="quarter" idx="113" hasCustomPrompt="1"/>
          </p:nvPr>
        </p:nvSpPr>
        <p:spPr>
          <a:xfrm>
            <a:off x="5283071" y="6919111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E-mailová adresa</a:t>
            </a:r>
            <a:endParaRPr lang="cs-CZ" noProof="0" dirty="0"/>
          </a:p>
        </p:txBody>
      </p:sp>
      <p:sp>
        <p:nvSpPr>
          <p:cNvPr id="156" name="Zástupný symbol pro text 2"/>
          <p:cNvSpPr>
            <a:spLocks noGrp="1"/>
          </p:cNvSpPr>
          <p:nvPr>
            <p:ph type="body" sz="quarter" idx="114" hasCustomPrompt="1"/>
          </p:nvPr>
        </p:nvSpPr>
        <p:spPr>
          <a:xfrm>
            <a:off x="5283071" y="7014519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Přezdívka na </a:t>
            </a:r>
            <a:r>
              <a:rPr lang="cs-CZ" noProof="0" dirty="0" err="1" smtClean="0"/>
              <a:t>Twitteru</a:t>
            </a:r>
            <a:endParaRPr lang="cs-CZ" noProof="0" dirty="0"/>
          </a:p>
        </p:txBody>
      </p:sp>
      <p:sp>
        <p:nvSpPr>
          <p:cNvPr id="157" name="Zástupný symbol pro text 2"/>
          <p:cNvSpPr>
            <a:spLocks noGrp="1"/>
          </p:cNvSpPr>
          <p:nvPr>
            <p:ph type="body" sz="quarter" idx="115" hasCustomPrompt="1"/>
          </p:nvPr>
        </p:nvSpPr>
        <p:spPr>
          <a:xfrm>
            <a:off x="5283071" y="7104886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Adresa URL blogu</a:t>
            </a:r>
            <a:endParaRPr lang="cs-CZ" noProof="0" dirty="0"/>
          </a:p>
        </p:txBody>
      </p:sp>
      <p:sp>
        <p:nvSpPr>
          <p:cNvPr id="172" name="Zástupný symbol pro text 2"/>
          <p:cNvSpPr>
            <a:spLocks noGrp="1"/>
          </p:cNvSpPr>
          <p:nvPr>
            <p:ph type="body" sz="quarter" idx="130" hasCustomPrompt="1"/>
          </p:nvPr>
        </p:nvSpPr>
        <p:spPr>
          <a:xfrm>
            <a:off x="1408176" y="8037576"/>
            <a:ext cx="1984003" cy="185282"/>
          </a:xfrm>
        </p:spPr>
        <p:txBody>
          <a:bodyPr lIns="0" tIns="0" rIns="0" bIns="0"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cs-CZ" noProof="0" dirty="0" smtClean="0"/>
              <a:t>Sem zadejte jméno.</a:t>
            </a:r>
            <a:endParaRPr lang="cs-CZ" noProof="0" dirty="0"/>
          </a:p>
        </p:txBody>
      </p:sp>
      <p:sp>
        <p:nvSpPr>
          <p:cNvPr id="173" name="Zástupný symbol pro text 2"/>
          <p:cNvSpPr>
            <a:spLocks noGrp="1"/>
          </p:cNvSpPr>
          <p:nvPr>
            <p:ph type="body" sz="quarter" idx="131" hasCustomPrompt="1"/>
          </p:nvPr>
        </p:nvSpPr>
        <p:spPr>
          <a:xfrm>
            <a:off x="1408176" y="8214054"/>
            <a:ext cx="1984003" cy="128016"/>
          </a:xfrm>
        </p:spPr>
        <p:txBody>
          <a:bodyPr lIns="0" tIns="0" rIns="0" bIns="0" rtlCol="0" anchor="t">
            <a:normAutofit/>
          </a:bodyPr>
          <a:lstStyle>
            <a:lvl1pPr marL="0" indent="0" algn="l" rtl="0">
              <a:spcBef>
                <a:spcPts val="0"/>
              </a:spcBef>
              <a:buNone/>
              <a:defRPr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cs-CZ" noProof="0" dirty="0" smtClean="0"/>
              <a:t>Sem zadejte povolání nebo koníček.</a:t>
            </a:r>
            <a:endParaRPr lang="cs-CZ" noProof="0" dirty="0"/>
          </a:p>
        </p:txBody>
      </p:sp>
      <p:sp>
        <p:nvSpPr>
          <p:cNvPr id="174" name="Zástupný symbol pro text 2"/>
          <p:cNvSpPr>
            <a:spLocks noGrp="1"/>
          </p:cNvSpPr>
          <p:nvPr>
            <p:ph type="body" sz="quarter" idx="132" hasCustomPrompt="1"/>
          </p:nvPr>
        </p:nvSpPr>
        <p:spPr>
          <a:xfrm>
            <a:off x="2081674" y="8521766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Telefonní číslo</a:t>
            </a:r>
            <a:endParaRPr lang="cs-CZ" noProof="0" dirty="0"/>
          </a:p>
        </p:txBody>
      </p:sp>
      <p:sp>
        <p:nvSpPr>
          <p:cNvPr id="175" name="Zástupný symbol pro text 2"/>
          <p:cNvSpPr>
            <a:spLocks noGrp="1"/>
          </p:cNvSpPr>
          <p:nvPr>
            <p:ph type="body" sz="quarter" idx="133" hasCustomPrompt="1"/>
          </p:nvPr>
        </p:nvSpPr>
        <p:spPr>
          <a:xfrm>
            <a:off x="2081674" y="8617175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Telefonní číslo</a:t>
            </a:r>
            <a:endParaRPr lang="cs-CZ" noProof="0" dirty="0"/>
          </a:p>
        </p:txBody>
      </p:sp>
      <p:sp>
        <p:nvSpPr>
          <p:cNvPr id="176" name="Zástupný symbol pro text 2"/>
          <p:cNvSpPr>
            <a:spLocks noGrp="1"/>
          </p:cNvSpPr>
          <p:nvPr>
            <p:ph type="body" sz="quarter" idx="134" hasCustomPrompt="1"/>
          </p:nvPr>
        </p:nvSpPr>
        <p:spPr>
          <a:xfrm>
            <a:off x="2081674" y="8745791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E-mailová adresa</a:t>
            </a:r>
            <a:endParaRPr lang="cs-CZ" noProof="0" dirty="0"/>
          </a:p>
        </p:txBody>
      </p:sp>
      <p:sp>
        <p:nvSpPr>
          <p:cNvPr id="177" name="Zástupný symbol pro text 2"/>
          <p:cNvSpPr>
            <a:spLocks noGrp="1"/>
          </p:cNvSpPr>
          <p:nvPr>
            <p:ph type="body" sz="quarter" idx="135" hasCustomPrompt="1"/>
          </p:nvPr>
        </p:nvSpPr>
        <p:spPr>
          <a:xfrm>
            <a:off x="2081674" y="8841199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Přezdívka na </a:t>
            </a:r>
            <a:r>
              <a:rPr lang="cs-CZ" noProof="0" dirty="0" err="1" smtClean="0"/>
              <a:t>Twitteru</a:t>
            </a:r>
            <a:endParaRPr lang="cs-CZ" noProof="0" dirty="0"/>
          </a:p>
        </p:txBody>
      </p:sp>
      <p:sp>
        <p:nvSpPr>
          <p:cNvPr id="178" name="Zástupný symbol pro text 2"/>
          <p:cNvSpPr>
            <a:spLocks noGrp="1"/>
          </p:cNvSpPr>
          <p:nvPr>
            <p:ph type="body" sz="quarter" idx="136" hasCustomPrompt="1"/>
          </p:nvPr>
        </p:nvSpPr>
        <p:spPr>
          <a:xfrm>
            <a:off x="2081674" y="8931566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Adresa URL blogu</a:t>
            </a:r>
            <a:endParaRPr lang="cs-CZ" noProof="0" dirty="0"/>
          </a:p>
        </p:txBody>
      </p:sp>
      <p:sp>
        <p:nvSpPr>
          <p:cNvPr id="165" name="Zástupný symbol pro text 2"/>
          <p:cNvSpPr>
            <a:spLocks noGrp="1"/>
          </p:cNvSpPr>
          <p:nvPr>
            <p:ph type="body" sz="quarter" idx="123" hasCustomPrompt="1"/>
          </p:nvPr>
        </p:nvSpPr>
        <p:spPr>
          <a:xfrm>
            <a:off x="4609573" y="8037576"/>
            <a:ext cx="1984003" cy="185282"/>
          </a:xfrm>
        </p:spPr>
        <p:txBody>
          <a:bodyPr lIns="0" tIns="0" rIns="0" bIns="0"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cs-CZ" noProof="0" dirty="0" smtClean="0"/>
              <a:t>Sem zadejte jméno.</a:t>
            </a:r>
            <a:endParaRPr lang="cs-CZ" noProof="0" dirty="0"/>
          </a:p>
        </p:txBody>
      </p:sp>
      <p:sp>
        <p:nvSpPr>
          <p:cNvPr id="166" name="Zástupný symbol pro text 2"/>
          <p:cNvSpPr>
            <a:spLocks noGrp="1"/>
          </p:cNvSpPr>
          <p:nvPr>
            <p:ph type="body" sz="quarter" idx="124" hasCustomPrompt="1"/>
          </p:nvPr>
        </p:nvSpPr>
        <p:spPr>
          <a:xfrm>
            <a:off x="4609573" y="8214054"/>
            <a:ext cx="1984003" cy="128016"/>
          </a:xfrm>
        </p:spPr>
        <p:txBody>
          <a:bodyPr lIns="0" tIns="0" rIns="0" bIns="0" rtlCol="0" anchor="t">
            <a:normAutofit/>
          </a:bodyPr>
          <a:lstStyle>
            <a:lvl1pPr marL="0" indent="0" algn="l" rtl="0">
              <a:spcBef>
                <a:spcPts val="0"/>
              </a:spcBef>
              <a:buNone/>
              <a:defRPr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cs-CZ" noProof="0" dirty="0" smtClean="0"/>
              <a:t>Sem zadejte povolání nebo koníček.</a:t>
            </a:r>
            <a:endParaRPr lang="cs-CZ" noProof="0" dirty="0"/>
          </a:p>
        </p:txBody>
      </p:sp>
      <p:sp>
        <p:nvSpPr>
          <p:cNvPr id="167" name="Zástupný symbol pro text 2"/>
          <p:cNvSpPr>
            <a:spLocks noGrp="1"/>
          </p:cNvSpPr>
          <p:nvPr>
            <p:ph type="body" sz="quarter" idx="125" hasCustomPrompt="1"/>
          </p:nvPr>
        </p:nvSpPr>
        <p:spPr>
          <a:xfrm>
            <a:off x="5283071" y="8521766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Telefonní číslo</a:t>
            </a:r>
            <a:endParaRPr lang="cs-CZ" noProof="0" dirty="0"/>
          </a:p>
        </p:txBody>
      </p:sp>
      <p:sp>
        <p:nvSpPr>
          <p:cNvPr id="168" name="Zástupný symbol pro text 2"/>
          <p:cNvSpPr>
            <a:spLocks noGrp="1"/>
          </p:cNvSpPr>
          <p:nvPr>
            <p:ph type="body" sz="quarter" idx="126" hasCustomPrompt="1"/>
          </p:nvPr>
        </p:nvSpPr>
        <p:spPr>
          <a:xfrm>
            <a:off x="5283071" y="8617175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Telefonní číslo</a:t>
            </a:r>
            <a:endParaRPr lang="cs-CZ" noProof="0" dirty="0"/>
          </a:p>
        </p:txBody>
      </p:sp>
      <p:sp>
        <p:nvSpPr>
          <p:cNvPr id="169" name="Zástupný symbol pro text 2"/>
          <p:cNvSpPr>
            <a:spLocks noGrp="1"/>
          </p:cNvSpPr>
          <p:nvPr>
            <p:ph type="body" sz="quarter" idx="127" hasCustomPrompt="1"/>
          </p:nvPr>
        </p:nvSpPr>
        <p:spPr>
          <a:xfrm>
            <a:off x="5283071" y="8745791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E-mailová adresa</a:t>
            </a:r>
            <a:endParaRPr lang="cs-CZ" noProof="0" dirty="0"/>
          </a:p>
        </p:txBody>
      </p:sp>
      <p:sp>
        <p:nvSpPr>
          <p:cNvPr id="170" name="Zástupný symbol pro text 2"/>
          <p:cNvSpPr>
            <a:spLocks noGrp="1"/>
          </p:cNvSpPr>
          <p:nvPr>
            <p:ph type="body" sz="quarter" idx="128" hasCustomPrompt="1"/>
          </p:nvPr>
        </p:nvSpPr>
        <p:spPr>
          <a:xfrm>
            <a:off x="5283071" y="8841199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Přezdívka na </a:t>
            </a:r>
            <a:r>
              <a:rPr lang="cs-CZ" noProof="0" dirty="0" err="1" smtClean="0"/>
              <a:t>Twitteru</a:t>
            </a:r>
            <a:endParaRPr lang="cs-CZ" noProof="0" dirty="0"/>
          </a:p>
        </p:txBody>
      </p:sp>
      <p:sp>
        <p:nvSpPr>
          <p:cNvPr id="171" name="Zástupný symbol pro text 2"/>
          <p:cNvSpPr>
            <a:spLocks noGrp="1"/>
          </p:cNvSpPr>
          <p:nvPr>
            <p:ph type="body" sz="quarter" idx="129" hasCustomPrompt="1"/>
          </p:nvPr>
        </p:nvSpPr>
        <p:spPr>
          <a:xfrm>
            <a:off x="5283071" y="8931566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cs-CZ" noProof="0" dirty="0" smtClean="0"/>
              <a:t>Adresa URL blogu</a:t>
            </a:r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1775555405"/>
      </p:ext>
    </p:extLst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image" Target="/ppt/media/image6.emf" Id="rId8" /><Relationship Type="http://schemas.openxmlformats.org/officeDocument/2006/relationships/image" Target="/ppt/media/image1.png" Id="rId3" /><Relationship Type="http://schemas.openxmlformats.org/officeDocument/2006/relationships/image" Target="/ppt/media/image52.emf" Id="rId7" /><Relationship Type="http://schemas.openxmlformats.org/officeDocument/2006/relationships/theme" Target="/ppt/theme/theme13.xml" Id="rId2" /><Relationship Type="http://schemas.openxmlformats.org/officeDocument/2006/relationships/slideLayout" Target="/ppt/slideLayouts/slideLayout11.xml" Id="rId1" /><Relationship Type="http://schemas.openxmlformats.org/officeDocument/2006/relationships/image" Target="/ppt/media/image43.emf" Id="rId6" /><Relationship Type="http://schemas.openxmlformats.org/officeDocument/2006/relationships/image" Target="/ppt/media/image32.png" Id="rId5" /><Relationship Type="http://schemas.openxmlformats.org/officeDocument/2006/relationships/image" Target="/ppt/media/image84.emf" Id="rId10" /><Relationship Type="http://schemas.openxmlformats.org/officeDocument/2006/relationships/image" Target="/ppt/media/image23.png" Id="rId4" /><Relationship Type="http://schemas.openxmlformats.org/officeDocument/2006/relationships/image" Target="/ppt/media/image75.emf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mřížka vizitky" hidden="1"/>
          <p:cNvGrpSpPr/>
          <p:nvPr userDrawn="1"/>
        </p:nvGrpSpPr>
        <p:grpSpPr>
          <a:xfrm>
            <a:off x="685800" y="452618"/>
            <a:ext cx="6400800" cy="9148542"/>
            <a:chOff x="685800" y="452618"/>
            <a:chExt cx="6400800" cy="9148542"/>
          </a:xfrm>
        </p:grpSpPr>
        <p:sp>
          <p:nvSpPr>
            <p:cNvPr id="8" name="Obdélník 7"/>
            <p:cNvSpPr/>
            <p:nvPr userDrawn="1"/>
          </p:nvSpPr>
          <p:spPr>
            <a:xfrm>
              <a:off x="685800" y="452618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9" name="Obdélník 8"/>
            <p:cNvSpPr/>
            <p:nvPr userDrawn="1"/>
          </p:nvSpPr>
          <p:spPr>
            <a:xfrm>
              <a:off x="3886200" y="452618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0" name="Obdélník 9"/>
            <p:cNvSpPr/>
            <p:nvPr userDrawn="1"/>
          </p:nvSpPr>
          <p:spPr>
            <a:xfrm>
              <a:off x="685800" y="22878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1" name="Obdélník 10"/>
            <p:cNvSpPr/>
            <p:nvPr userDrawn="1"/>
          </p:nvSpPr>
          <p:spPr>
            <a:xfrm>
              <a:off x="3886200" y="22878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2" name="Obdélník 11"/>
            <p:cNvSpPr/>
            <p:nvPr userDrawn="1"/>
          </p:nvSpPr>
          <p:spPr>
            <a:xfrm>
              <a:off x="685800" y="41166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3" name="Obdélník 12"/>
            <p:cNvSpPr/>
            <p:nvPr userDrawn="1"/>
          </p:nvSpPr>
          <p:spPr>
            <a:xfrm>
              <a:off x="3886200" y="41166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4" name="Obdélník 13"/>
            <p:cNvSpPr/>
            <p:nvPr userDrawn="1"/>
          </p:nvSpPr>
          <p:spPr>
            <a:xfrm>
              <a:off x="685800" y="59454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5" name="Obdélník 14"/>
            <p:cNvSpPr/>
            <p:nvPr userDrawn="1"/>
          </p:nvSpPr>
          <p:spPr>
            <a:xfrm>
              <a:off x="3886200" y="59454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6" name="Obdélník 15"/>
            <p:cNvSpPr/>
            <p:nvPr userDrawn="1"/>
          </p:nvSpPr>
          <p:spPr>
            <a:xfrm>
              <a:off x="685800" y="7772360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7" name="Obdélník 16"/>
            <p:cNvSpPr/>
            <p:nvPr userDrawn="1"/>
          </p:nvSpPr>
          <p:spPr>
            <a:xfrm>
              <a:off x="3886200" y="7772360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</p:grpSp>
      <p:sp>
        <p:nvSpPr>
          <p:cNvPr id="2" name="Zástupný symbol pro nadpis 1" hidden="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cs"/>
              <a:t>Kliknutím můžete upravit styl předlohy nadpisů.</a:t>
            </a:r>
            <a:endParaRPr lang="en-US" dirty="0"/>
          </a:p>
        </p:txBody>
      </p:sp>
      <p:sp>
        <p:nvSpPr>
          <p:cNvPr id="3" name="Zástupný symbol pro text 2" hidden="1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cs"/>
              <a:t>Kliknutím můžete upravit styly předlohy textu.</a:t>
            </a:r>
          </a:p>
          <a:p>
            <a:pPr lvl="1" rtl="0"/>
            <a:r>
              <a:rPr lang="cs"/>
              <a:t>Druhá úroveň</a:t>
            </a:r>
          </a:p>
          <a:p>
            <a:pPr lvl="2" rtl="0"/>
            <a:r>
              <a:rPr lang="cs"/>
              <a:t>Třetí úroveň</a:t>
            </a:r>
          </a:p>
          <a:p>
            <a:pPr lvl="3" rtl="0"/>
            <a:r>
              <a:rPr lang="cs"/>
              <a:t>Čtvrtá úroveň</a:t>
            </a:r>
          </a:p>
          <a:p>
            <a:pPr lvl="4" rtl="0"/>
            <a:r>
              <a:rPr lang="cs"/>
              <a:t>Pátá úroveň</a:t>
            </a:r>
            <a:endParaRPr lang="en-US" dirty="0"/>
          </a:p>
        </p:txBody>
      </p:sp>
      <p:sp>
        <p:nvSpPr>
          <p:cNvPr id="4" name="Zástupný symbol pro datum 3" hidden="1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n-US" smtClean="0"/>
              <a:t>31. 7. 2013</a:t>
            </a:r>
            <a:endParaRPr lang="en-US"/>
          </a:p>
        </p:txBody>
      </p:sp>
      <p:sp>
        <p:nvSpPr>
          <p:cNvPr id="5" name="Zástupný symbol pro zápatí 4" hidden="1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US"/>
          </a:p>
        </p:txBody>
      </p:sp>
      <p:sp>
        <p:nvSpPr>
          <p:cNvPr id="6" name="Zástupný symbol pro číslo snímku 5" hidden="1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n-US" smtClean="0"/>
              <a:t>‹#›</a:t>
            </a:r>
            <a:endParaRPr lang="en-US"/>
          </a:p>
        </p:txBody>
      </p:sp>
      <p:grpSp>
        <p:nvGrpSpPr>
          <p:cNvPr id="19" name="Skupina 18"/>
          <p:cNvGrpSpPr/>
          <p:nvPr userDrawn="1"/>
        </p:nvGrpSpPr>
        <p:grpSpPr>
          <a:xfrm>
            <a:off x="775157" y="551022"/>
            <a:ext cx="2994825" cy="1642964"/>
            <a:chOff x="775157" y="551022"/>
            <a:chExt cx="2994825" cy="1642964"/>
          </a:xfrm>
        </p:grpSpPr>
        <p:pic>
          <p:nvPicPr>
            <p:cNvPr id="182" name="Obrázek 181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29" name="Obrázek 28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30" name="Obrázek 29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31" name="Obrázek 3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32" name="Obrázek 31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33" name="Obrázek 32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34" name="Obrázek 33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35" name="Obrázek 34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36" name="Skupina 35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37" name="Obrázek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39" name="Obrázek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49" name="Obrázek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50" name="Obrázek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51" name="Obrázek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183" name="Skupina 182"/>
          <p:cNvGrpSpPr/>
          <p:nvPr userDrawn="1"/>
        </p:nvGrpSpPr>
        <p:grpSpPr>
          <a:xfrm>
            <a:off x="3977640" y="551022"/>
            <a:ext cx="2994825" cy="1642964"/>
            <a:chOff x="775157" y="551022"/>
            <a:chExt cx="2994825" cy="1642964"/>
          </a:xfrm>
        </p:grpSpPr>
        <p:pic>
          <p:nvPicPr>
            <p:cNvPr id="184" name="Obrázek 183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185" name="Obrázek 184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186" name="Obrázek 18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187" name="Obrázek 186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188" name="Obrázek 187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189" name="Obrázek 188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190" name="Obrázek 189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191" name="Obrázek 19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192" name="Skupina 191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193" name="Obrázek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194" name="Obrázek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195" name="Obrázek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196" name="Obrázek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197" name="Obrázek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198" name="Skupina 197"/>
          <p:cNvGrpSpPr/>
          <p:nvPr userDrawn="1"/>
        </p:nvGrpSpPr>
        <p:grpSpPr>
          <a:xfrm>
            <a:off x="775157" y="2380727"/>
            <a:ext cx="2994825" cy="1642964"/>
            <a:chOff x="775157" y="551022"/>
            <a:chExt cx="2994825" cy="1642964"/>
          </a:xfrm>
        </p:grpSpPr>
        <p:pic>
          <p:nvPicPr>
            <p:cNvPr id="199" name="Obrázek 198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200" name="Obrázek 199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201" name="Obrázek 20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202" name="Obrázek 201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203" name="Obrázek 202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204" name="Obrázek 203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205" name="Obrázek 204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206" name="Obrázek 20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207" name="Skupina 206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208" name="Obrázek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09" name="Obrázek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10" name="Obrázek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11" name="Obrázek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12" name="Obrázek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213" name="Skupina 212"/>
          <p:cNvGrpSpPr/>
          <p:nvPr userDrawn="1"/>
        </p:nvGrpSpPr>
        <p:grpSpPr>
          <a:xfrm>
            <a:off x="3977640" y="2380727"/>
            <a:ext cx="2994825" cy="1642964"/>
            <a:chOff x="775157" y="551022"/>
            <a:chExt cx="2994825" cy="1642964"/>
          </a:xfrm>
        </p:grpSpPr>
        <p:pic>
          <p:nvPicPr>
            <p:cNvPr id="214" name="Obrázek 213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215" name="Obrázek 214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216" name="Obrázek 21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217" name="Obrázek 216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218" name="Obrázek 217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219" name="Obrázek 218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220" name="Obrázek 219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221" name="Obrázek 22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222" name="Skupina 221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223" name="Obrázek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24" name="Obrázek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25" name="Obrázek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26" name="Obrázek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27" name="Obrázek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228" name="Skupina 227"/>
          <p:cNvGrpSpPr/>
          <p:nvPr userDrawn="1"/>
        </p:nvGrpSpPr>
        <p:grpSpPr>
          <a:xfrm>
            <a:off x="775157" y="4206240"/>
            <a:ext cx="2994825" cy="1642964"/>
            <a:chOff x="775157" y="551022"/>
            <a:chExt cx="2994825" cy="1642964"/>
          </a:xfrm>
        </p:grpSpPr>
        <p:pic>
          <p:nvPicPr>
            <p:cNvPr id="229" name="Obrázek 228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230" name="Obrázek 229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231" name="Obrázek 23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232" name="Obrázek 231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233" name="Obrázek 232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234" name="Obrázek 233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235" name="Obrázek 234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236" name="Obrázek 23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237" name="Skupina 236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238" name="Obrázek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39" name="Obrázek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40" name="Obrázek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41" name="Obrázek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42" name="Obrázek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243" name="Skupina 242"/>
          <p:cNvGrpSpPr/>
          <p:nvPr userDrawn="1"/>
        </p:nvGrpSpPr>
        <p:grpSpPr>
          <a:xfrm>
            <a:off x="3977640" y="4206240"/>
            <a:ext cx="2994825" cy="1642964"/>
            <a:chOff x="775157" y="551022"/>
            <a:chExt cx="2994825" cy="1642964"/>
          </a:xfrm>
        </p:grpSpPr>
        <p:pic>
          <p:nvPicPr>
            <p:cNvPr id="244" name="Obrázek 243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245" name="Obrázek 244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246" name="Obrázek 24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247" name="Obrázek 246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248" name="Obrázek 247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249" name="Obrázek 248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250" name="Obrázek 249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251" name="Obrázek 25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252" name="Skupina 251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253" name="Obrázek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54" name="Obrázek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55" name="Obrázek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56" name="Obrázek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57" name="Obrázek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258" name="Skupina 257"/>
          <p:cNvGrpSpPr/>
          <p:nvPr userDrawn="1"/>
        </p:nvGrpSpPr>
        <p:grpSpPr>
          <a:xfrm>
            <a:off x="775157" y="6036478"/>
            <a:ext cx="2994825" cy="1642964"/>
            <a:chOff x="775157" y="551022"/>
            <a:chExt cx="2994825" cy="1642964"/>
          </a:xfrm>
        </p:grpSpPr>
        <p:pic>
          <p:nvPicPr>
            <p:cNvPr id="259" name="Obrázek 258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260" name="Obrázek 259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261" name="Obrázek 26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262" name="Obrázek 261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263" name="Obrázek 262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264" name="Obrázek 263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265" name="Obrázek 264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266" name="Obrázek 26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267" name="Skupina 266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268" name="Obrázek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69" name="Obrázek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70" name="Obrázek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71" name="Obrázek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72" name="Obrázek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273" name="Skupina 272"/>
          <p:cNvGrpSpPr/>
          <p:nvPr userDrawn="1"/>
        </p:nvGrpSpPr>
        <p:grpSpPr>
          <a:xfrm>
            <a:off x="3977640" y="6036478"/>
            <a:ext cx="2994825" cy="1642964"/>
            <a:chOff x="775157" y="551022"/>
            <a:chExt cx="2994825" cy="1642964"/>
          </a:xfrm>
        </p:grpSpPr>
        <p:pic>
          <p:nvPicPr>
            <p:cNvPr id="274" name="Obrázek 273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275" name="Obrázek 274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276" name="Obrázek 27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277" name="Obrázek 276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278" name="Obrázek 277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279" name="Obrázek 278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280" name="Obrázek 279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281" name="Obrázek 28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282" name="Skupina 281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283" name="Obrázek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84" name="Obrázek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85" name="Obrázek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86" name="Obrázek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87" name="Obrázek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288" name="Skupina 287"/>
          <p:cNvGrpSpPr/>
          <p:nvPr userDrawn="1"/>
        </p:nvGrpSpPr>
        <p:grpSpPr>
          <a:xfrm>
            <a:off x="775157" y="7863840"/>
            <a:ext cx="2994825" cy="1642964"/>
            <a:chOff x="775157" y="551022"/>
            <a:chExt cx="2994825" cy="1642964"/>
          </a:xfrm>
        </p:grpSpPr>
        <p:pic>
          <p:nvPicPr>
            <p:cNvPr id="289" name="Obrázek 288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290" name="Obrázek 289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291" name="Obrázek 29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292" name="Obrázek 291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293" name="Obrázek 292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294" name="Obrázek 293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295" name="Obrázek 294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296" name="Obrázek 29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297" name="Skupina 296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298" name="Obrázek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99" name="Obrázek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300" name="Obrázek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301" name="Obrázek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302" name="Obrázek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303" name="Skupina 302"/>
          <p:cNvGrpSpPr/>
          <p:nvPr userDrawn="1"/>
        </p:nvGrpSpPr>
        <p:grpSpPr>
          <a:xfrm>
            <a:off x="3977640" y="7863840"/>
            <a:ext cx="2994825" cy="1642964"/>
            <a:chOff x="775157" y="551022"/>
            <a:chExt cx="2994825" cy="1642964"/>
          </a:xfrm>
        </p:grpSpPr>
        <p:pic>
          <p:nvPicPr>
            <p:cNvPr id="304" name="Obrázek 303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305" name="Obrázek 304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306" name="Obrázek 30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307" name="Obrázek 306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308" name="Obrázek 307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309" name="Obrázek 308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310" name="Obrázek 309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311" name="Obrázek 31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312" name="Skupina 311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313" name="Obrázek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314" name="Obrázek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315" name="Obrázek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316" name="Obrázek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317" name="Obrázek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2052033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2448" userDrawn="1">
          <p15:clr>
            <a:srgbClr val="A4A3A4"/>
          </p15:clr>
        </p15:guide>
        <p15:guide id="3" pos="432" userDrawn="1">
          <p15:clr>
            <a:srgbClr val="A4A3A4"/>
          </p15:clr>
        </p15:guide>
        <p15:guide id="4" pos="4464" userDrawn="1">
          <p15:clr>
            <a:srgbClr val="A4A3A4"/>
          </p15:clr>
        </p15:guide>
        <p15:guide id="5" orient="horz" pos="288" userDrawn="1">
          <p15:clr>
            <a:srgbClr val="A4A3A4"/>
          </p15:clr>
        </p15:guide>
        <p15:guide id="6" orient="horz" pos="1440" userDrawn="1">
          <p15:clr>
            <a:srgbClr val="A4A3A4"/>
          </p15:clr>
        </p15:guide>
        <p15:guide id="7" orient="horz" pos="2592" userDrawn="1">
          <p15:clr>
            <a:srgbClr val="A4A3A4"/>
          </p15:clr>
        </p15:guide>
        <p15:guide id="8" orient="horz" pos="3744" userDrawn="1">
          <p15:clr>
            <a:srgbClr val="A4A3A4"/>
          </p15:clr>
        </p15:guide>
        <p15:guide id="9" orient="horz" pos="4896" userDrawn="1">
          <p15:clr>
            <a:srgbClr val="A4A3A4"/>
          </p15:clr>
        </p15:guide>
        <p15:guide id="10" orient="horz" pos="6048" userDrawn="1">
          <p15:clr>
            <a:srgbClr val="A4A3A4"/>
          </p15:clr>
        </p15:guide>
      </p15:sldGuideLst>
    </p:ext>
  </p:extLst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Zástupný symbol pro text 148"/>
          <p:cNvSpPr>
            <a:spLocks noGrp="1"/>
          </p:cNvSpPr>
          <p:nvPr>
            <p:ph type="body" sz="quarter" idx="88"/>
          </p:nvPr>
        </p:nvSpPr>
        <p:spPr/>
        <p:txBody>
          <a:bodyPr rtlCol="0"/>
          <a:lstStyle/>
          <a:p>
            <a:pPr rtl="0"/>
            <a:r>
              <a:rPr lang="cs-CZ" dirty="0" smtClean="0"/>
              <a:t>Anna Černá</a:t>
            </a:r>
            <a:endParaRPr lang="cs-CZ" dirty="0"/>
          </a:p>
        </p:txBody>
      </p:sp>
      <p:sp>
        <p:nvSpPr>
          <p:cNvPr id="150" name="Zástupný symbol pro text 149"/>
          <p:cNvSpPr>
            <a:spLocks noGrp="1"/>
          </p:cNvSpPr>
          <p:nvPr>
            <p:ph type="body" sz="quarter" idx="89"/>
          </p:nvPr>
        </p:nvSpPr>
        <p:spPr/>
        <p:txBody>
          <a:bodyPr rtlCol="0"/>
          <a:lstStyle/>
          <a:p>
            <a:pPr rtl="0"/>
            <a:r>
              <a:rPr lang="cs-CZ" dirty="0" smtClean="0"/>
              <a:t>Tvůrkyně alb a milovnice umění</a:t>
            </a:r>
            <a:endParaRPr lang="cs-CZ" dirty="0"/>
          </a:p>
        </p:txBody>
      </p:sp>
      <p:sp>
        <p:nvSpPr>
          <p:cNvPr id="151" name="Zástupný symbol pro text 150"/>
          <p:cNvSpPr>
            <a:spLocks noGrp="1"/>
          </p:cNvSpPr>
          <p:nvPr>
            <p:ph type="body" sz="quarter" idx="90"/>
          </p:nvPr>
        </p:nvSpPr>
        <p:spPr/>
        <p:txBody>
          <a:bodyPr rtlCol="0"/>
          <a:lstStyle/>
          <a:p>
            <a:pPr rtl="0"/>
            <a:r>
              <a:rPr lang="cs-CZ" dirty="0" smtClean="0"/>
              <a:t>mobil: 123 456 789</a:t>
            </a:r>
            <a:endParaRPr lang="cs-CZ" dirty="0"/>
          </a:p>
        </p:txBody>
      </p:sp>
      <p:sp>
        <p:nvSpPr>
          <p:cNvPr id="152" name="Zástupný symbol pro text 151"/>
          <p:cNvSpPr>
            <a:spLocks noGrp="1"/>
          </p:cNvSpPr>
          <p:nvPr>
            <p:ph type="body" sz="quarter" idx="91"/>
          </p:nvPr>
        </p:nvSpPr>
        <p:spPr/>
        <p:txBody>
          <a:bodyPr rtlCol="0"/>
          <a:lstStyle/>
          <a:p>
            <a:pPr rtl="0"/>
            <a:r>
              <a:rPr lang="cs-CZ" dirty="0" smtClean="0"/>
              <a:t>domů: 123 111 222</a:t>
            </a:r>
            <a:endParaRPr lang="cs-CZ" dirty="0"/>
          </a:p>
        </p:txBody>
      </p:sp>
      <p:sp>
        <p:nvSpPr>
          <p:cNvPr id="153" name="Zástupný symbol pro text 152"/>
          <p:cNvSpPr>
            <a:spLocks noGrp="1"/>
          </p:cNvSpPr>
          <p:nvPr>
            <p:ph type="body" sz="quarter" idx="92"/>
          </p:nvPr>
        </p:nvSpPr>
        <p:spPr/>
        <p:txBody>
          <a:bodyPr rtlCol="0"/>
          <a:lstStyle/>
          <a:p>
            <a:pPr rtl="0"/>
            <a:r>
              <a:rPr lang="cs-CZ" dirty="0" smtClean="0"/>
              <a:t>annac@example.com</a:t>
            </a:r>
            <a:endParaRPr lang="cs-CZ" dirty="0"/>
          </a:p>
        </p:txBody>
      </p:sp>
      <p:sp>
        <p:nvSpPr>
          <p:cNvPr id="154" name="Zástupný symbol pro text 153"/>
          <p:cNvSpPr>
            <a:spLocks noGrp="1"/>
          </p:cNvSpPr>
          <p:nvPr>
            <p:ph type="body" sz="quarter" idx="93"/>
          </p:nvPr>
        </p:nvSpPr>
        <p:spPr/>
        <p:txBody>
          <a:bodyPr rtlCol="0"/>
          <a:lstStyle/>
          <a:p>
            <a:pPr rtl="0"/>
            <a:r>
              <a:rPr lang="cs-CZ" dirty="0" smtClean="0"/>
              <a:t>@</a:t>
            </a:r>
            <a:r>
              <a:rPr lang="cs-CZ" dirty="0" err="1" smtClean="0"/>
              <a:t>annacexamplecom</a:t>
            </a:r>
            <a:endParaRPr lang="cs-CZ" dirty="0"/>
          </a:p>
        </p:txBody>
      </p:sp>
      <p:sp>
        <p:nvSpPr>
          <p:cNvPr id="155" name="Zástupný symbol pro text 154"/>
          <p:cNvSpPr>
            <a:spLocks noGrp="1"/>
          </p:cNvSpPr>
          <p:nvPr>
            <p:ph type="body" sz="quarter" idx="94"/>
          </p:nvPr>
        </p:nvSpPr>
        <p:spPr/>
        <p:txBody>
          <a:bodyPr rtlCol="0"/>
          <a:lstStyle/>
          <a:p>
            <a:pPr rtl="0"/>
            <a:r>
              <a:rPr lang="cs-CZ" dirty="0" smtClean="0"/>
              <a:t>www.example.com/annac/blog</a:t>
            </a:r>
            <a:endParaRPr lang="cs-CZ" dirty="0"/>
          </a:p>
        </p:txBody>
      </p:sp>
      <p:sp>
        <p:nvSpPr>
          <p:cNvPr id="325" name="Zástupný symbol pro text 324"/>
          <p:cNvSpPr>
            <a:spLocks noGrp="1"/>
          </p:cNvSpPr>
          <p:nvPr>
            <p:ph type="body" sz="quarter" idx="8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26" name="Zástupný symbol pro text 325"/>
          <p:cNvSpPr>
            <a:spLocks noGrp="1"/>
          </p:cNvSpPr>
          <p:nvPr>
            <p:ph type="body" sz="quarter" idx="82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27" name="Zástupný symbol pro text 326"/>
          <p:cNvSpPr>
            <a:spLocks noGrp="1"/>
          </p:cNvSpPr>
          <p:nvPr>
            <p:ph type="body" sz="quarter" idx="83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28" name="Zástupný symbol pro text 327"/>
          <p:cNvSpPr>
            <a:spLocks noGrp="1"/>
          </p:cNvSpPr>
          <p:nvPr>
            <p:ph type="body" sz="quarter" idx="84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29" name="Zástupný symbol pro text 328"/>
          <p:cNvSpPr>
            <a:spLocks noGrp="1"/>
          </p:cNvSpPr>
          <p:nvPr>
            <p:ph type="body" sz="quarter" idx="85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30" name="Zástupný symbol pro text 329"/>
          <p:cNvSpPr>
            <a:spLocks noGrp="1"/>
          </p:cNvSpPr>
          <p:nvPr>
            <p:ph type="body" sz="quarter" idx="86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31" name="Zástupný symbol pro text 330"/>
          <p:cNvSpPr>
            <a:spLocks noGrp="1"/>
          </p:cNvSpPr>
          <p:nvPr>
            <p:ph type="body" sz="quarter" idx="87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18" name="Zástupný symbol pro text 317"/>
          <p:cNvSpPr>
            <a:spLocks noGrp="1"/>
          </p:cNvSpPr>
          <p:nvPr>
            <p:ph type="body" sz="quarter" idx="74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19" name="Zástupný symbol pro text 318"/>
          <p:cNvSpPr>
            <a:spLocks noGrp="1"/>
          </p:cNvSpPr>
          <p:nvPr>
            <p:ph type="body" sz="quarter" idx="75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20" name="Zástupný symbol pro text 319"/>
          <p:cNvSpPr>
            <a:spLocks noGrp="1"/>
          </p:cNvSpPr>
          <p:nvPr>
            <p:ph type="body" sz="quarter" idx="76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21" name="Zástupný symbol pro text 320"/>
          <p:cNvSpPr>
            <a:spLocks noGrp="1"/>
          </p:cNvSpPr>
          <p:nvPr>
            <p:ph type="body" sz="quarter" idx="77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22" name="Zástupný symbol pro text 321"/>
          <p:cNvSpPr>
            <a:spLocks noGrp="1"/>
          </p:cNvSpPr>
          <p:nvPr>
            <p:ph type="body" sz="quarter" idx="78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23" name="Zástupný symbol pro text 322"/>
          <p:cNvSpPr>
            <a:spLocks noGrp="1"/>
          </p:cNvSpPr>
          <p:nvPr>
            <p:ph type="body" sz="quarter" idx="79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24" name="Zástupný symbol pro text 323"/>
          <p:cNvSpPr>
            <a:spLocks noGrp="1"/>
          </p:cNvSpPr>
          <p:nvPr>
            <p:ph type="body" sz="quarter" idx="80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11" name="Zástupný symbol pro text 3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13" name="Zástupný symbol pro text 3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12" name="Zástupný symbol pro text 3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14" name="Zástupný symbol pro text 313"/>
          <p:cNvSpPr>
            <a:spLocks noGrp="1"/>
          </p:cNvSpPr>
          <p:nvPr>
            <p:ph type="body" sz="quarter" idx="70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15" name="Zástupný symbol pro text 314"/>
          <p:cNvSpPr>
            <a:spLocks noGrp="1"/>
          </p:cNvSpPr>
          <p:nvPr>
            <p:ph type="body" sz="quarter" idx="7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16" name="Zástupný symbol pro text 315"/>
          <p:cNvSpPr>
            <a:spLocks noGrp="1"/>
          </p:cNvSpPr>
          <p:nvPr>
            <p:ph type="body" sz="quarter" idx="72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17" name="Zástupný symbol pro text 316"/>
          <p:cNvSpPr>
            <a:spLocks noGrp="1"/>
          </p:cNvSpPr>
          <p:nvPr>
            <p:ph type="body" sz="quarter" idx="73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39" name="Zástupný symbol pro text 338"/>
          <p:cNvSpPr>
            <a:spLocks noGrp="1"/>
          </p:cNvSpPr>
          <p:nvPr>
            <p:ph type="body" sz="quarter" idx="102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40" name="Zástupný symbol pro text 339"/>
          <p:cNvSpPr>
            <a:spLocks noGrp="1"/>
          </p:cNvSpPr>
          <p:nvPr>
            <p:ph type="body" sz="quarter" idx="103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41" name="Zástupný symbol pro text 340"/>
          <p:cNvSpPr>
            <a:spLocks noGrp="1"/>
          </p:cNvSpPr>
          <p:nvPr>
            <p:ph type="body" sz="quarter" idx="104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42" name="Zástupný symbol pro text 341"/>
          <p:cNvSpPr>
            <a:spLocks noGrp="1"/>
          </p:cNvSpPr>
          <p:nvPr>
            <p:ph type="body" sz="quarter" idx="105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43" name="Zástupný symbol pro text 342"/>
          <p:cNvSpPr>
            <a:spLocks noGrp="1"/>
          </p:cNvSpPr>
          <p:nvPr>
            <p:ph type="body" sz="quarter" idx="106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44" name="Zástupný symbol pro text 343"/>
          <p:cNvSpPr>
            <a:spLocks noGrp="1"/>
          </p:cNvSpPr>
          <p:nvPr>
            <p:ph type="body" sz="quarter" idx="107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45" name="Zástupný symbol pro text 344"/>
          <p:cNvSpPr>
            <a:spLocks noGrp="1"/>
          </p:cNvSpPr>
          <p:nvPr>
            <p:ph type="body" sz="quarter" idx="108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32" name="Zástupný symbol pro text 331"/>
          <p:cNvSpPr>
            <a:spLocks noGrp="1"/>
          </p:cNvSpPr>
          <p:nvPr>
            <p:ph type="body" sz="quarter" idx="95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33" name="Zástupný symbol pro text 332"/>
          <p:cNvSpPr>
            <a:spLocks noGrp="1"/>
          </p:cNvSpPr>
          <p:nvPr>
            <p:ph type="body" sz="quarter" idx="96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34" name="Zástupný symbol pro text 333"/>
          <p:cNvSpPr>
            <a:spLocks noGrp="1"/>
          </p:cNvSpPr>
          <p:nvPr>
            <p:ph type="body" sz="quarter" idx="97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35" name="Zástupný symbol pro text 334"/>
          <p:cNvSpPr>
            <a:spLocks noGrp="1"/>
          </p:cNvSpPr>
          <p:nvPr>
            <p:ph type="body" sz="quarter" idx="98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36" name="Zástupný symbol pro text 335"/>
          <p:cNvSpPr>
            <a:spLocks noGrp="1"/>
          </p:cNvSpPr>
          <p:nvPr>
            <p:ph type="body" sz="quarter" idx="99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37" name="Zástupný symbol pro text 336"/>
          <p:cNvSpPr>
            <a:spLocks noGrp="1"/>
          </p:cNvSpPr>
          <p:nvPr>
            <p:ph type="body" sz="quarter" idx="100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38" name="Zástupný symbol pro text 337"/>
          <p:cNvSpPr>
            <a:spLocks noGrp="1"/>
          </p:cNvSpPr>
          <p:nvPr>
            <p:ph type="body" sz="quarter" idx="10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53" name="Zástupný symbol pro text 352"/>
          <p:cNvSpPr>
            <a:spLocks noGrp="1"/>
          </p:cNvSpPr>
          <p:nvPr>
            <p:ph type="body" sz="quarter" idx="116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54" name="Zástupný symbol pro text 353"/>
          <p:cNvSpPr>
            <a:spLocks noGrp="1"/>
          </p:cNvSpPr>
          <p:nvPr>
            <p:ph type="body" sz="quarter" idx="117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55" name="Zástupný symbol pro text 354"/>
          <p:cNvSpPr>
            <a:spLocks noGrp="1"/>
          </p:cNvSpPr>
          <p:nvPr>
            <p:ph type="body" sz="quarter" idx="118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56" name="Zástupný symbol pro text 355"/>
          <p:cNvSpPr>
            <a:spLocks noGrp="1"/>
          </p:cNvSpPr>
          <p:nvPr>
            <p:ph type="body" sz="quarter" idx="119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57" name="Zástupný symbol pro text 356"/>
          <p:cNvSpPr>
            <a:spLocks noGrp="1"/>
          </p:cNvSpPr>
          <p:nvPr>
            <p:ph type="body" sz="quarter" idx="120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58" name="Zástupný symbol pro text 357"/>
          <p:cNvSpPr>
            <a:spLocks noGrp="1"/>
          </p:cNvSpPr>
          <p:nvPr>
            <p:ph type="body" sz="quarter" idx="12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59" name="Zástupný symbol pro text 358"/>
          <p:cNvSpPr>
            <a:spLocks noGrp="1"/>
          </p:cNvSpPr>
          <p:nvPr>
            <p:ph type="body" sz="quarter" idx="122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46" name="Zástupný symbol pro text 345"/>
          <p:cNvSpPr>
            <a:spLocks noGrp="1"/>
          </p:cNvSpPr>
          <p:nvPr>
            <p:ph type="body" sz="quarter" idx="109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47" name="Zástupný symbol pro text 346"/>
          <p:cNvSpPr>
            <a:spLocks noGrp="1"/>
          </p:cNvSpPr>
          <p:nvPr>
            <p:ph type="body" sz="quarter" idx="110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48" name="Zástupný symbol pro text 347"/>
          <p:cNvSpPr>
            <a:spLocks noGrp="1"/>
          </p:cNvSpPr>
          <p:nvPr>
            <p:ph type="body" sz="quarter" idx="1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49" name="Zástupný symbol pro text 348"/>
          <p:cNvSpPr>
            <a:spLocks noGrp="1"/>
          </p:cNvSpPr>
          <p:nvPr>
            <p:ph type="body" sz="quarter" idx="112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50" name="Zástupný symbol pro text 349"/>
          <p:cNvSpPr>
            <a:spLocks noGrp="1"/>
          </p:cNvSpPr>
          <p:nvPr>
            <p:ph type="body" sz="quarter" idx="113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51" name="Zástupný symbol pro text 350"/>
          <p:cNvSpPr>
            <a:spLocks noGrp="1"/>
          </p:cNvSpPr>
          <p:nvPr>
            <p:ph type="body" sz="quarter" idx="114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52" name="Zástupný symbol pro text 351"/>
          <p:cNvSpPr>
            <a:spLocks noGrp="1"/>
          </p:cNvSpPr>
          <p:nvPr>
            <p:ph type="body" sz="quarter" idx="115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67" name="Zástupný symbol pro text 366"/>
          <p:cNvSpPr>
            <a:spLocks noGrp="1"/>
          </p:cNvSpPr>
          <p:nvPr>
            <p:ph type="body" sz="quarter" idx="130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68" name="Zástupný symbol pro text 367"/>
          <p:cNvSpPr>
            <a:spLocks noGrp="1"/>
          </p:cNvSpPr>
          <p:nvPr>
            <p:ph type="body" sz="quarter" idx="13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69" name="Zástupný symbol pro text 368"/>
          <p:cNvSpPr>
            <a:spLocks noGrp="1"/>
          </p:cNvSpPr>
          <p:nvPr>
            <p:ph type="body" sz="quarter" idx="132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70" name="Zástupný symbol pro text 369"/>
          <p:cNvSpPr>
            <a:spLocks noGrp="1"/>
          </p:cNvSpPr>
          <p:nvPr>
            <p:ph type="body" sz="quarter" idx="133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71" name="Zástupný symbol pro text 370"/>
          <p:cNvSpPr>
            <a:spLocks noGrp="1"/>
          </p:cNvSpPr>
          <p:nvPr>
            <p:ph type="body" sz="quarter" idx="134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72" name="Zástupný symbol pro text 371"/>
          <p:cNvSpPr>
            <a:spLocks noGrp="1"/>
          </p:cNvSpPr>
          <p:nvPr>
            <p:ph type="body" sz="quarter" idx="135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73" name="Zástupný symbol pro text 372"/>
          <p:cNvSpPr>
            <a:spLocks noGrp="1"/>
          </p:cNvSpPr>
          <p:nvPr>
            <p:ph type="body" sz="quarter" idx="136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60" name="Zástupný symbol pro text 359"/>
          <p:cNvSpPr>
            <a:spLocks noGrp="1"/>
          </p:cNvSpPr>
          <p:nvPr>
            <p:ph type="body" sz="quarter" idx="123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61" name="Zástupný symbol pro text 360"/>
          <p:cNvSpPr>
            <a:spLocks noGrp="1"/>
          </p:cNvSpPr>
          <p:nvPr>
            <p:ph type="body" sz="quarter" idx="124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62" name="Zástupný symbol pro text 361"/>
          <p:cNvSpPr>
            <a:spLocks noGrp="1"/>
          </p:cNvSpPr>
          <p:nvPr>
            <p:ph type="body" sz="quarter" idx="125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63" name="Zástupný symbol pro text 362"/>
          <p:cNvSpPr>
            <a:spLocks noGrp="1"/>
          </p:cNvSpPr>
          <p:nvPr>
            <p:ph type="body" sz="quarter" idx="126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64" name="Zástupný symbol pro text 363"/>
          <p:cNvSpPr>
            <a:spLocks noGrp="1"/>
          </p:cNvSpPr>
          <p:nvPr>
            <p:ph type="body" sz="quarter" idx="127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65" name="Zástupný symbol pro text 364"/>
          <p:cNvSpPr>
            <a:spLocks noGrp="1"/>
          </p:cNvSpPr>
          <p:nvPr>
            <p:ph type="body" sz="quarter" idx="128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66" name="Zástupný symbol pro text 365"/>
          <p:cNvSpPr>
            <a:spLocks noGrp="1"/>
          </p:cNvSpPr>
          <p:nvPr>
            <p:ph type="body" sz="quarter" idx="129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535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3.xml><?xml version="1.0" encoding="utf-8"?>
<a:theme xmlns:a="http://schemas.openxmlformats.org/drawingml/2006/main" name="Vizitky s beruškami zarovnanými doleva">
  <a:themeElements>
    <a:clrScheme name="ladybug">
      <a:dk1>
        <a:srgbClr val="171717"/>
      </a:dk1>
      <a:lt1>
        <a:sysClr val="window" lastClr="FFFFFF"/>
      </a:lt1>
      <a:dk2>
        <a:srgbClr val="6B6B6C"/>
      </a:dk2>
      <a:lt2>
        <a:srgbClr val="E6E6E6"/>
      </a:lt2>
      <a:accent1>
        <a:srgbClr val="C7192E"/>
      </a:accent1>
      <a:accent2>
        <a:srgbClr val="FF9999"/>
      </a:accent2>
      <a:accent3>
        <a:srgbClr val="75D362"/>
      </a:accent3>
      <a:accent4>
        <a:srgbClr val="A8E580"/>
      </a:accent4>
      <a:accent5>
        <a:srgbClr val="79267D"/>
      </a:accent5>
      <a:accent6>
        <a:srgbClr val="56A3A3"/>
      </a:accent6>
      <a:hlink>
        <a:srgbClr val="79267D"/>
      </a:hlink>
      <a:folHlink>
        <a:srgbClr val="A6A6A6"/>
      </a:folHlink>
    </a:clrScheme>
    <a:fontScheme name="Candara-Calibri Light">
      <a:majorFont>
        <a:latin typeface="Candara"/>
        <a:ea typeface=""/>
        <a:cs typeface=""/>
      </a:majorFont>
      <a:minorFont>
        <a:latin typeface="Calibri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 anchor="ctr">
        <a:spAutoFit/>
      </a:bodyPr>
      <a:lstStyle>
        <a:defPPr>
          <a:lnSpc>
            <a:spcPct val="90000"/>
          </a:lnSpc>
          <a:defRPr dirty="0" err="1" smtClean="0">
            <a:effectLst>
              <a:outerShdw blurRad="38100" algn="ctr" rotWithShape="0">
                <a:prstClr val="black">
                  <a:alpha val="40000"/>
                </a:prstClr>
              </a:outerShdw>
            </a:effectLst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_Cards_Blossom.potx" id="{986302A7-2254-4F14-A866-DB6814BDBF76}" vid="{9A034F27-AE07-4828-9EFC-A86FAD437F35}"/>
    </a:ext>
  </a:extLst>
</a:theme>
</file>

<file path=ppt/theme/theme22.xml><?xml version="1.0" encoding="utf-8"?>
<a:theme xmlns:a="http://schemas.openxmlformats.org/drawingml/2006/main" name="Office Theme">
  <a:themeElements>
    <a:clrScheme name="ladybug">
      <a:dk1>
        <a:srgbClr val="171717"/>
      </a:dk1>
      <a:lt1>
        <a:sysClr val="window" lastClr="FFFFFF"/>
      </a:lt1>
      <a:dk2>
        <a:srgbClr val="6B6B6C"/>
      </a:dk2>
      <a:lt2>
        <a:srgbClr val="E6E6E6"/>
      </a:lt2>
      <a:accent1>
        <a:srgbClr val="C7192E"/>
      </a:accent1>
      <a:accent2>
        <a:srgbClr val="FF9999"/>
      </a:accent2>
      <a:accent3>
        <a:srgbClr val="75D362"/>
      </a:accent3>
      <a:accent4>
        <a:srgbClr val="A8E580"/>
      </a:accent4>
      <a:accent5>
        <a:srgbClr val="79267D"/>
      </a:accent5>
      <a:accent6>
        <a:srgbClr val="56A3A3"/>
      </a:accent6>
      <a:hlink>
        <a:srgbClr val="79267D"/>
      </a:hlink>
      <a:folHlink>
        <a:srgbClr val="A6A6A6"/>
      </a:folHlink>
    </a:clrScheme>
    <a:fontScheme name="Candara-Calibri Light">
      <a:majorFont>
        <a:latin typeface="Candara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1.xml><?xml version="1.0" encoding="utf-8"?>
<a:theme xmlns:a="http://schemas.openxmlformats.org/drawingml/2006/main" name="Office Theme">
  <a:themeElements>
    <a:clrScheme name="ladybug">
      <a:dk1>
        <a:srgbClr val="171717"/>
      </a:dk1>
      <a:lt1>
        <a:sysClr val="window" lastClr="FFFFFF"/>
      </a:lt1>
      <a:dk2>
        <a:srgbClr val="6B6B6C"/>
      </a:dk2>
      <a:lt2>
        <a:srgbClr val="E6E6E6"/>
      </a:lt2>
      <a:accent1>
        <a:srgbClr val="C7192E"/>
      </a:accent1>
      <a:accent2>
        <a:srgbClr val="FF9999"/>
      </a:accent2>
      <a:accent3>
        <a:srgbClr val="75D362"/>
      </a:accent3>
      <a:accent4>
        <a:srgbClr val="A8E580"/>
      </a:accent4>
      <a:accent5>
        <a:srgbClr val="79267D"/>
      </a:accent5>
      <a:accent6>
        <a:srgbClr val="56A3A3"/>
      </a:accent6>
      <a:hlink>
        <a:srgbClr val="79267D"/>
      </a:hlink>
      <a:folHlink>
        <a:srgbClr val="A6A6A6"/>
      </a:folHlink>
    </a:clrScheme>
    <a:fontScheme name="Candara-Calibri Light">
      <a:majorFont>
        <a:latin typeface="Candara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3.xml.rels>&#65279;<?xml version="1.0" encoding="utf-8"?><Relationships xmlns="http://schemas.openxmlformats.org/package/2006/relationships"><Relationship Type="http://schemas.openxmlformats.org/officeDocument/2006/relationships/customXmlProps" Target="/customXml/itemProps13.xml" Id="rId1" /></Relationships>
</file>

<file path=customXml/_rels/item22.xml.rels>&#65279;<?xml version="1.0" encoding="utf-8"?><Relationships xmlns="http://schemas.openxmlformats.org/package/2006/relationships"><Relationship Type="http://schemas.openxmlformats.org/officeDocument/2006/relationships/customXmlProps" Target="/customXml/itemProps22.xml" Id="rId1" /></Relationships>
</file>

<file path=customXml/_rels/item3.xml.rels>&#65279;<?xml version="1.0" encoding="utf-8"?><Relationships xmlns="http://schemas.openxmlformats.org/package/2006/relationships"><Relationship Type="http://schemas.openxmlformats.org/officeDocument/2006/relationships/customXmlProps" Target="/customXml/itemProps31.xml" Id="rId1" /></Relationships>
</file>

<file path=customXml/item1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3.xml><?xml version="1.0" encoding="utf-8"?>
<ds:datastoreItem xmlns:ds="http://schemas.openxmlformats.org/officeDocument/2006/customXml" ds:itemID="{5C72CD0E-43BF-4E75-86D7-ACF9AC2E830D}">
  <ds:schemaRefs>
    <ds:schemaRef ds:uri="http://schemas.microsoft.com/sharepoint/v3/contenttype/forms"/>
  </ds:schemaRefs>
</ds:datastoreItem>
</file>

<file path=customXml/itemProps22.xml><?xml version="1.0" encoding="utf-8"?>
<ds:datastoreItem xmlns:ds="http://schemas.openxmlformats.org/officeDocument/2006/customXml" ds:itemID="{72ECA5EA-6BFB-4570-94A4-A525B83CFD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1.xml><?xml version="1.0" encoding="utf-8"?>
<ds:datastoreItem xmlns:ds="http://schemas.openxmlformats.org/officeDocument/2006/customXml" ds:itemID="{C7A2C5C2-251D-4097-9340-6254E26FB426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ap:Properties xmlns:vt="http://schemas.openxmlformats.org/officeDocument/2006/docPropsVTypes" xmlns:ap="http://schemas.openxmlformats.org/officeDocument/2006/extended-properties">
  <ap:Template>TM00001107</ap:Template>
  <ap:TotalTime>0</ap:TotalTime>
  <ap:Words>65</ap:Words>
  <ap:Application>Microsoft Office PowerPoint</ap:Application>
  <ap:PresentationFormat>Vlastní</ap:PresentationFormat>
  <ap:Paragraphs>11</ap:Paragraphs>
  <ap:Slides>1</ap:Slides>
  <ap:Notes>1</ap:Notes>
  <ap:HiddenSlides>0</ap:HiddenSlides>
  <ap:MMClips>0</ap:MMClips>
  <ap:ScaleCrop>false</ap:ScaleCrop>
  <ap:HeadingPairs>
    <vt:vector baseType="variant" size="6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ap:HeadingPairs>
  <ap:TitlesOfParts>
    <vt:vector baseType="lpstr" size="5">
      <vt:lpstr>Arial</vt:lpstr>
      <vt:lpstr>Calibri Light</vt:lpstr>
      <vt:lpstr>Candara</vt:lpstr>
      <vt:lpstr>Vizitky s beruškami zarovnanými doleva</vt:lpstr>
      <vt:lpstr>Prezentace aplikace PowerPoint</vt:lpstr>
    </vt:vector>
  </ap:TitlesOfParts>
  <ap:LinksUpToDate>false</ap:LinksUpToDate>
  <ap:SharedDoc>false</ap:SharedDoc>
  <ap:HyperlinksChanged>false</ap:HyperlinksChanged>
  <ap:AppVersion>15.0000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2013-07-31T14:25:52Z</dcterms:created>
  <dcterms:modified xsi:type="dcterms:W3CDTF">2013-12-16T22:19:25Z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