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10058400" cy="7772400"/>
  <p:notesSz cx="6858000" cy="9313863"/>
  <p:defaultTextStyle>
    <a:defPPr rtl="0"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orient="horz" pos="2448" userDrawn="1">
          <p15:clr>
            <a:srgbClr val="A4A3A4"/>
          </p15:clr>
        </p15:guide>
        <p15:guide id="3" pos="316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509" autoAdjust="0"/>
  </p:normalViewPr>
  <p:slideViewPr>
    <p:cSldViewPr>
      <p:cViewPr varScale="1">
        <p:scale>
          <a:sx n="107" d="100"/>
          <a:sy n="107" d="100"/>
        </p:scale>
        <p:origin x="798" y="114"/>
      </p:cViewPr>
      <p:guideLst>
        <p:guide orient="horz" pos="2448"/>
        <p:guide pos="31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100" d="100"/>
          <a:sy n="100" d="100"/>
        </p:scale>
        <p:origin x="2802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algn="r" rtl="0"/>
            <a:fld id="{FCE86FA1-988D-4D6A-AC14-79217A5B81CD}" type="datetime1">
              <a:rPr lang="cs-CZ" smtClean="0"/>
              <a:pPr algn="r" rtl="0"/>
              <a:t>17.12.2013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847138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847138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 rtl="0"/>
            <a:r>
              <a:rPr lang="cs-CZ" dirty="0" smtClean="0"/>
              <a:t>‹#›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1878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 lang="cs-CZ" noProof="0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/>
            </a:lvl1pPr>
          </a:lstStyle>
          <a:p>
            <a:fld id="{4CEDC521-0115-4A37-82A9-C2619FFD8655}" type="datetime1">
              <a:rPr lang="cs-CZ" smtClean="0"/>
              <a:pPr/>
              <a:t>17.12.2013</a:t>
            </a:fld>
            <a:endParaRPr lang="cs-CZ" dirty="0"/>
          </a:p>
        </p:txBody>
      </p:sp>
      <p:sp>
        <p:nvSpPr>
          <p:cNvPr id="4" name="Zástupný symbol obrázku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95413" y="1163638"/>
            <a:ext cx="4067175" cy="3143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cs-CZ" noProof="0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81513"/>
            <a:ext cx="5486400" cy="3144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cs-CZ" noProof="0" dirty="0" smtClean="0"/>
              <a:t>Kliknutím lze upravit styly předlohy textu.</a:t>
            </a:r>
          </a:p>
          <a:p>
            <a:pPr lvl="1" rtl="0"/>
            <a:r>
              <a:rPr lang="cs-CZ" noProof="0" dirty="0" smtClean="0"/>
              <a:t>Druhá úroveň</a:t>
            </a:r>
          </a:p>
          <a:p>
            <a:pPr lvl="2" rtl="0"/>
            <a:r>
              <a:rPr lang="cs-CZ" noProof="0" dirty="0" smtClean="0"/>
              <a:t>Třetí úroveň</a:t>
            </a:r>
          </a:p>
          <a:p>
            <a:pPr lvl="3" rtl="0"/>
            <a:r>
              <a:rPr lang="cs-CZ" noProof="0" dirty="0" smtClean="0"/>
              <a:t>Čtvrtá úroveň</a:t>
            </a:r>
          </a:p>
          <a:p>
            <a:pPr lvl="4" rtl="0"/>
            <a:r>
              <a:rPr lang="cs-CZ" noProof="0" dirty="0" smtClean="0"/>
              <a:t>Pátá úroveň</a:t>
            </a:r>
            <a:endParaRPr lang="cs-CZ" noProof="0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847138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 lang="cs-CZ" noProof="0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847138"/>
            <a:ext cx="2971800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algn="r"/>
            <a:r>
              <a:rPr lang="cs-CZ" dirty="0" smtClean="0"/>
              <a:t>‹#›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17798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ázku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cs-CZ" baseline="0" noProof="0" dirty="0" smtClean="0"/>
              <a:t>První ukázkovou vizitku si upravíte tak, že obsah nahradíte svým vlastním. Když chcete změnit logo, vyberte obrázek „Nahrad’te LOGEM “ a na kartě Nástroje obrázku – Formát vyberte Změnit obrázek.</a:t>
            </a:r>
          </a:p>
          <a:p>
            <a:pPr rtl="0"/>
            <a:endParaRPr lang="cs-CZ" baseline="0" noProof="0" dirty="0" smtClean="0"/>
          </a:p>
          <a:p>
            <a:pPr rtl="0"/>
            <a:r>
              <a:rPr lang="cs-CZ" baseline="0" noProof="0" dirty="0" smtClean="0"/>
              <a:t>Pokud chcete radši začít s prázdným listem, klikněte na kartě Domů na Nový snímek, aby se vložila nová stránka. Teď si místo prázdného zástupného textu dejte svůj text a pak vložte logo pomocí funkce Vložit obrázek.</a:t>
            </a:r>
            <a:endParaRPr lang="cs-CZ" noProof="0" dirty="0" smtClean="0"/>
          </a:p>
          <a:p>
            <a:pPr rtl="0"/>
            <a:endParaRPr lang="cs-CZ" noProof="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r>
              <a:rPr lang="en-US" smtClean="0"/>
              <a:t>1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2374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 vizitek na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revný blok"/>
          <p:cNvSpPr/>
          <p:nvPr userDrawn="1"/>
        </p:nvSpPr>
        <p:spPr bwMode="gray">
          <a:xfrm>
            <a:off x="591944" y="2086278"/>
            <a:ext cx="1554480" cy="41822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s-CZ" noProof="0" dirty="0"/>
          </a:p>
        </p:txBody>
      </p:sp>
      <p:sp>
        <p:nvSpPr>
          <p:cNvPr id="70" name="Zástupný symbol pro text 21"/>
          <p:cNvSpPr>
            <a:spLocks noGrp="1"/>
          </p:cNvSpPr>
          <p:nvPr>
            <p:ph type="body" sz="quarter" idx="25" hasCustomPrompt="1"/>
          </p:nvPr>
        </p:nvSpPr>
        <p:spPr>
          <a:xfrm>
            <a:off x="626127" y="2574320"/>
            <a:ext cx="1508760" cy="118874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cap="all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[TITUL]</a:t>
            </a:r>
            <a:endParaRPr lang="cs-CZ" noProof="0" dirty="0"/>
          </a:p>
        </p:txBody>
      </p:sp>
      <p:sp>
        <p:nvSpPr>
          <p:cNvPr id="69" name="Zástupný symbol pro text 19"/>
          <p:cNvSpPr>
            <a:spLocks noGrp="1"/>
          </p:cNvSpPr>
          <p:nvPr>
            <p:ph type="body" sz="quarter" idx="24" hasCustomPrompt="1"/>
          </p:nvPr>
        </p:nvSpPr>
        <p:spPr bwMode="white">
          <a:xfrm>
            <a:off x="626127" y="2133600"/>
            <a:ext cx="1507474" cy="342022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1200" b="0" cap="all" baseline="0">
                <a:solidFill>
                  <a:schemeClr val="bg1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900"/>
            </a:lvl2pPr>
            <a:lvl3pPr marL="0" indent="0" algn="l" rtl="0">
              <a:spcBef>
                <a:spcPts val="0"/>
              </a:spcBef>
              <a:buNone/>
              <a:defRPr sz="900"/>
            </a:lvl3pPr>
            <a:lvl4pPr marL="0" indent="0" algn="l" rtl="0">
              <a:spcBef>
                <a:spcPts val="0"/>
              </a:spcBef>
              <a:buNone/>
              <a:defRPr sz="900"/>
            </a:lvl4pPr>
            <a:lvl5pPr marL="0" indent="0" algn="l" rtl="0"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cs-CZ" noProof="0" dirty="0" smtClean="0"/>
              <a:t>Sem zadejte jméno.</a:t>
            </a:r>
            <a:endParaRPr lang="cs-CZ" noProof="0" dirty="0"/>
          </a:p>
        </p:txBody>
      </p:sp>
      <p:sp>
        <p:nvSpPr>
          <p:cNvPr id="124" name="Zástupný symbol pro text 21"/>
          <p:cNvSpPr>
            <a:spLocks noGrp="1"/>
          </p:cNvSpPr>
          <p:nvPr>
            <p:ph type="body" sz="quarter" idx="80" hasCustomPrompt="1"/>
          </p:nvPr>
        </p:nvSpPr>
        <p:spPr>
          <a:xfrm>
            <a:off x="626127" y="2696241"/>
            <a:ext cx="1508760" cy="118872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[E-mail]</a:t>
            </a:r>
            <a:endParaRPr lang="cs-CZ" noProof="0" dirty="0"/>
          </a:p>
        </p:txBody>
      </p:sp>
      <p:sp>
        <p:nvSpPr>
          <p:cNvPr id="75" name="Zástupný symbol pro text 31"/>
          <p:cNvSpPr>
            <a:spLocks noGrp="1"/>
          </p:cNvSpPr>
          <p:nvPr>
            <p:ph type="body" sz="quarter" idx="30" hasCustomPrompt="1"/>
          </p:nvPr>
        </p:nvSpPr>
        <p:spPr>
          <a:xfrm>
            <a:off x="626127" y="3098679"/>
            <a:ext cx="1508760" cy="118390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[Ulice a číslo popisné]</a:t>
            </a:r>
            <a:endParaRPr lang="cs-CZ" noProof="0" dirty="0"/>
          </a:p>
        </p:txBody>
      </p:sp>
      <p:sp>
        <p:nvSpPr>
          <p:cNvPr id="125" name="Zástupný symbol pro text 31"/>
          <p:cNvSpPr>
            <a:spLocks noGrp="1"/>
          </p:cNvSpPr>
          <p:nvPr>
            <p:ph type="body" sz="quarter" idx="81" hasCustomPrompt="1"/>
          </p:nvPr>
        </p:nvSpPr>
        <p:spPr>
          <a:xfrm>
            <a:off x="626127" y="3221401"/>
            <a:ext cx="1508760" cy="114730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[PSČ, město a země]</a:t>
            </a:r>
            <a:endParaRPr lang="cs-CZ" noProof="0" dirty="0"/>
          </a:p>
        </p:txBody>
      </p:sp>
      <p:sp>
        <p:nvSpPr>
          <p:cNvPr id="136" name="Zástupný symbol pro text 31"/>
          <p:cNvSpPr>
            <a:spLocks noGrp="1"/>
          </p:cNvSpPr>
          <p:nvPr>
            <p:ph type="body" sz="quarter" idx="82" hasCustomPrompt="1"/>
          </p:nvPr>
        </p:nvSpPr>
        <p:spPr>
          <a:xfrm>
            <a:off x="626126" y="3474052"/>
            <a:ext cx="438625" cy="11449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1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Kancelář</a:t>
            </a:r>
            <a:endParaRPr lang="cs-CZ" noProof="0" dirty="0"/>
          </a:p>
        </p:txBody>
      </p:sp>
      <p:sp>
        <p:nvSpPr>
          <p:cNvPr id="137" name="Zástupný symbol pro text 31"/>
          <p:cNvSpPr>
            <a:spLocks noGrp="1"/>
          </p:cNvSpPr>
          <p:nvPr>
            <p:ph type="body" sz="quarter" idx="83" hasCustomPrompt="1"/>
          </p:nvPr>
        </p:nvSpPr>
        <p:spPr>
          <a:xfrm>
            <a:off x="626127" y="3595685"/>
            <a:ext cx="320040" cy="11887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1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Mobil</a:t>
            </a:r>
            <a:endParaRPr lang="cs-CZ" noProof="0" dirty="0"/>
          </a:p>
        </p:txBody>
      </p:sp>
      <p:sp>
        <p:nvSpPr>
          <p:cNvPr id="148" name="Zástupný symbol pro text 31"/>
          <p:cNvSpPr>
            <a:spLocks noGrp="1"/>
          </p:cNvSpPr>
          <p:nvPr>
            <p:ph type="body" sz="quarter" idx="84" hasCustomPrompt="1"/>
          </p:nvPr>
        </p:nvSpPr>
        <p:spPr>
          <a:xfrm>
            <a:off x="1066800" y="3474052"/>
            <a:ext cx="1070134" cy="11449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[Telefonní číslo]</a:t>
            </a:r>
            <a:endParaRPr lang="cs-CZ" noProof="0" dirty="0"/>
          </a:p>
        </p:txBody>
      </p:sp>
      <p:sp>
        <p:nvSpPr>
          <p:cNvPr id="149" name="Zástupný symbol pro text 31"/>
          <p:cNvSpPr>
            <a:spLocks noGrp="1"/>
          </p:cNvSpPr>
          <p:nvPr>
            <p:ph type="body" sz="quarter" idx="85" hasCustomPrompt="1"/>
          </p:nvPr>
        </p:nvSpPr>
        <p:spPr>
          <a:xfrm>
            <a:off x="947742" y="3595685"/>
            <a:ext cx="1188720" cy="11887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[Telefonní číslo]</a:t>
            </a:r>
            <a:endParaRPr lang="cs-CZ" noProof="0" dirty="0"/>
          </a:p>
        </p:txBody>
      </p:sp>
      <p:sp>
        <p:nvSpPr>
          <p:cNvPr id="161" name="barevný blok"/>
          <p:cNvSpPr/>
          <p:nvPr userDrawn="1"/>
        </p:nvSpPr>
        <p:spPr bwMode="gray">
          <a:xfrm>
            <a:off x="2420744" y="2086278"/>
            <a:ext cx="1554480" cy="41822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s-CZ" noProof="0" dirty="0"/>
          </a:p>
        </p:txBody>
      </p:sp>
      <p:sp>
        <p:nvSpPr>
          <p:cNvPr id="162" name="Zástupný symbol pro text 21"/>
          <p:cNvSpPr>
            <a:spLocks noGrp="1"/>
          </p:cNvSpPr>
          <p:nvPr>
            <p:ph type="body" sz="quarter" idx="86" hasCustomPrompt="1"/>
          </p:nvPr>
        </p:nvSpPr>
        <p:spPr>
          <a:xfrm>
            <a:off x="2454927" y="2574320"/>
            <a:ext cx="1508760" cy="118874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cap="all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[TITUL]</a:t>
            </a:r>
            <a:endParaRPr lang="cs-CZ" noProof="0" dirty="0"/>
          </a:p>
        </p:txBody>
      </p:sp>
      <p:sp>
        <p:nvSpPr>
          <p:cNvPr id="163" name="Zástupný symbol pro text 19"/>
          <p:cNvSpPr>
            <a:spLocks noGrp="1"/>
          </p:cNvSpPr>
          <p:nvPr>
            <p:ph type="body" sz="quarter" idx="87" hasCustomPrompt="1"/>
          </p:nvPr>
        </p:nvSpPr>
        <p:spPr bwMode="white">
          <a:xfrm>
            <a:off x="2454927" y="2133600"/>
            <a:ext cx="1507474" cy="342022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1200" b="0" cap="all" baseline="0">
                <a:solidFill>
                  <a:schemeClr val="bg1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900"/>
            </a:lvl2pPr>
            <a:lvl3pPr marL="0" indent="0" algn="l" rtl="0">
              <a:spcBef>
                <a:spcPts val="0"/>
              </a:spcBef>
              <a:buNone/>
              <a:defRPr sz="900"/>
            </a:lvl3pPr>
            <a:lvl4pPr marL="0" indent="0" algn="l" rtl="0">
              <a:spcBef>
                <a:spcPts val="0"/>
              </a:spcBef>
              <a:buNone/>
              <a:defRPr sz="900"/>
            </a:lvl4pPr>
            <a:lvl5pPr marL="0" indent="0" algn="l" rtl="0"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cs-CZ" noProof="0" dirty="0" smtClean="0"/>
              <a:t>Sem zadejte jméno.</a:t>
            </a:r>
            <a:endParaRPr lang="cs-CZ" noProof="0" dirty="0"/>
          </a:p>
        </p:txBody>
      </p:sp>
      <p:sp>
        <p:nvSpPr>
          <p:cNvPr id="164" name="Zástupný symbol pro text 21"/>
          <p:cNvSpPr>
            <a:spLocks noGrp="1"/>
          </p:cNvSpPr>
          <p:nvPr>
            <p:ph type="body" sz="quarter" idx="88" hasCustomPrompt="1"/>
          </p:nvPr>
        </p:nvSpPr>
        <p:spPr>
          <a:xfrm>
            <a:off x="2454927" y="2696241"/>
            <a:ext cx="1508760" cy="118872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[E-mail]</a:t>
            </a:r>
            <a:endParaRPr lang="cs-CZ" noProof="0" dirty="0"/>
          </a:p>
        </p:txBody>
      </p:sp>
      <p:sp>
        <p:nvSpPr>
          <p:cNvPr id="165" name="Zástupný symbol pro text 31"/>
          <p:cNvSpPr>
            <a:spLocks noGrp="1"/>
          </p:cNvSpPr>
          <p:nvPr>
            <p:ph type="body" sz="quarter" idx="89" hasCustomPrompt="1"/>
          </p:nvPr>
        </p:nvSpPr>
        <p:spPr>
          <a:xfrm>
            <a:off x="2454927" y="3098679"/>
            <a:ext cx="1508760" cy="118390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[Ulice a číslo popisné]</a:t>
            </a:r>
            <a:endParaRPr lang="cs-CZ" noProof="0" dirty="0"/>
          </a:p>
        </p:txBody>
      </p:sp>
      <p:sp>
        <p:nvSpPr>
          <p:cNvPr id="166" name="Zástupný symbol pro text 31"/>
          <p:cNvSpPr>
            <a:spLocks noGrp="1"/>
          </p:cNvSpPr>
          <p:nvPr>
            <p:ph type="body" sz="quarter" idx="90" hasCustomPrompt="1"/>
          </p:nvPr>
        </p:nvSpPr>
        <p:spPr>
          <a:xfrm>
            <a:off x="2454927" y="3221401"/>
            <a:ext cx="1508760" cy="114730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[PSČ, město a země]</a:t>
            </a:r>
            <a:endParaRPr lang="cs-CZ" noProof="0" dirty="0"/>
          </a:p>
        </p:txBody>
      </p:sp>
      <p:sp>
        <p:nvSpPr>
          <p:cNvPr id="167" name="Zástupný symbol pro text 31"/>
          <p:cNvSpPr>
            <a:spLocks noGrp="1"/>
          </p:cNvSpPr>
          <p:nvPr>
            <p:ph type="body" sz="quarter" idx="91" hasCustomPrompt="1"/>
          </p:nvPr>
        </p:nvSpPr>
        <p:spPr>
          <a:xfrm>
            <a:off x="2454926" y="3474052"/>
            <a:ext cx="438625" cy="11449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1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Kancelář</a:t>
            </a:r>
            <a:endParaRPr lang="cs-CZ" noProof="0" dirty="0"/>
          </a:p>
        </p:txBody>
      </p:sp>
      <p:sp>
        <p:nvSpPr>
          <p:cNvPr id="168" name="Zástupný symbol pro text 31"/>
          <p:cNvSpPr>
            <a:spLocks noGrp="1"/>
          </p:cNvSpPr>
          <p:nvPr>
            <p:ph type="body" sz="quarter" idx="92" hasCustomPrompt="1"/>
          </p:nvPr>
        </p:nvSpPr>
        <p:spPr>
          <a:xfrm>
            <a:off x="2454927" y="3595685"/>
            <a:ext cx="320040" cy="11887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1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Mobil</a:t>
            </a:r>
            <a:endParaRPr lang="cs-CZ" noProof="0" dirty="0"/>
          </a:p>
        </p:txBody>
      </p:sp>
      <p:sp>
        <p:nvSpPr>
          <p:cNvPr id="169" name="Zástupný symbol pro text 31"/>
          <p:cNvSpPr>
            <a:spLocks noGrp="1"/>
          </p:cNvSpPr>
          <p:nvPr>
            <p:ph type="body" sz="quarter" idx="93" hasCustomPrompt="1"/>
          </p:nvPr>
        </p:nvSpPr>
        <p:spPr>
          <a:xfrm>
            <a:off x="2895599" y="3474052"/>
            <a:ext cx="1070135" cy="11449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[Telefonní číslo]</a:t>
            </a:r>
            <a:endParaRPr lang="cs-CZ" noProof="0" dirty="0"/>
          </a:p>
        </p:txBody>
      </p:sp>
      <p:sp>
        <p:nvSpPr>
          <p:cNvPr id="170" name="Zástupný symbol pro text 31"/>
          <p:cNvSpPr>
            <a:spLocks noGrp="1"/>
          </p:cNvSpPr>
          <p:nvPr>
            <p:ph type="body" sz="quarter" idx="94" hasCustomPrompt="1"/>
          </p:nvPr>
        </p:nvSpPr>
        <p:spPr>
          <a:xfrm>
            <a:off x="2776542" y="3595685"/>
            <a:ext cx="1188720" cy="11887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[Telefonní číslo]</a:t>
            </a:r>
            <a:endParaRPr lang="cs-CZ" noProof="0" dirty="0"/>
          </a:p>
        </p:txBody>
      </p:sp>
      <p:sp>
        <p:nvSpPr>
          <p:cNvPr id="172" name="barevný blok"/>
          <p:cNvSpPr/>
          <p:nvPr userDrawn="1"/>
        </p:nvSpPr>
        <p:spPr bwMode="gray">
          <a:xfrm>
            <a:off x="4250389" y="2086278"/>
            <a:ext cx="1554480" cy="41822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s-CZ" noProof="0" dirty="0"/>
          </a:p>
        </p:txBody>
      </p:sp>
      <p:sp>
        <p:nvSpPr>
          <p:cNvPr id="173" name="Zástupný symbol pro text 21"/>
          <p:cNvSpPr>
            <a:spLocks noGrp="1"/>
          </p:cNvSpPr>
          <p:nvPr>
            <p:ph type="body" sz="quarter" idx="95" hasCustomPrompt="1"/>
          </p:nvPr>
        </p:nvSpPr>
        <p:spPr>
          <a:xfrm>
            <a:off x="4284572" y="2574320"/>
            <a:ext cx="1508760" cy="118874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cap="all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[TITUL]</a:t>
            </a:r>
            <a:endParaRPr lang="cs-CZ" noProof="0" dirty="0"/>
          </a:p>
        </p:txBody>
      </p:sp>
      <p:sp>
        <p:nvSpPr>
          <p:cNvPr id="174" name="Zástupný symbol pro text 19"/>
          <p:cNvSpPr>
            <a:spLocks noGrp="1"/>
          </p:cNvSpPr>
          <p:nvPr>
            <p:ph type="body" sz="quarter" idx="96" hasCustomPrompt="1"/>
          </p:nvPr>
        </p:nvSpPr>
        <p:spPr bwMode="white">
          <a:xfrm>
            <a:off x="4284572" y="2133600"/>
            <a:ext cx="1507474" cy="342022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1200" b="0" cap="all" baseline="0">
                <a:solidFill>
                  <a:schemeClr val="bg1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900"/>
            </a:lvl2pPr>
            <a:lvl3pPr marL="0" indent="0" algn="l" rtl="0">
              <a:spcBef>
                <a:spcPts val="0"/>
              </a:spcBef>
              <a:buNone/>
              <a:defRPr sz="900"/>
            </a:lvl3pPr>
            <a:lvl4pPr marL="0" indent="0" algn="l" rtl="0">
              <a:spcBef>
                <a:spcPts val="0"/>
              </a:spcBef>
              <a:buNone/>
              <a:defRPr sz="900"/>
            </a:lvl4pPr>
            <a:lvl5pPr marL="0" indent="0" algn="l" rtl="0"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cs-CZ" noProof="0" dirty="0" smtClean="0"/>
              <a:t>Sem zadejte jméno.</a:t>
            </a:r>
            <a:endParaRPr lang="cs-CZ" noProof="0" dirty="0"/>
          </a:p>
        </p:txBody>
      </p:sp>
      <p:sp>
        <p:nvSpPr>
          <p:cNvPr id="175" name="Zástupný symbol pro text 21"/>
          <p:cNvSpPr>
            <a:spLocks noGrp="1"/>
          </p:cNvSpPr>
          <p:nvPr>
            <p:ph type="body" sz="quarter" idx="97" hasCustomPrompt="1"/>
          </p:nvPr>
        </p:nvSpPr>
        <p:spPr>
          <a:xfrm>
            <a:off x="4284572" y="2696241"/>
            <a:ext cx="1508760" cy="118872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[E-mail]</a:t>
            </a:r>
            <a:endParaRPr lang="cs-CZ" noProof="0" dirty="0"/>
          </a:p>
        </p:txBody>
      </p:sp>
      <p:sp>
        <p:nvSpPr>
          <p:cNvPr id="176" name="Zástupný symbol pro text 31"/>
          <p:cNvSpPr>
            <a:spLocks noGrp="1"/>
          </p:cNvSpPr>
          <p:nvPr>
            <p:ph type="body" sz="quarter" idx="98" hasCustomPrompt="1"/>
          </p:nvPr>
        </p:nvSpPr>
        <p:spPr>
          <a:xfrm>
            <a:off x="4284572" y="3098679"/>
            <a:ext cx="1508760" cy="118390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[Ulice a číslo popisné]</a:t>
            </a:r>
            <a:endParaRPr lang="cs-CZ" noProof="0" dirty="0"/>
          </a:p>
        </p:txBody>
      </p:sp>
      <p:sp>
        <p:nvSpPr>
          <p:cNvPr id="177" name="Zástupný symbol pro text 31"/>
          <p:cNvSpPr>
            <a:spLocks noGrp="1"/>
          </p:cNvSpPr>
          <p:nvPr>
            <p:ph type="body" sz="quarter" idx="99" hasCustomPrompt="1"/>
          </p:nvPr>
        </p:nvSpPr>
        <p:spPr>
          <a:xfrm>
            <a:off x="4284572" y="3221401"/>
            <a:ext cx="1508760" cy="114730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[PSČ, město a země]</a:t>
            </a:r>
            <a:endParaRPr lang="cs-CZ" noProof="0" dirty="0"/>
          </a:p>
        </p:txBody>
      </p:sp>
      <p:sp>
        <p:nvSpPr>
          <p:cNvPr id="178" name="Zástupný symbol pro text 31"/>
          <p:cNvSpPr>
            <a:spLocks noGrp="1"/>
          </p:cNvSpPr>
          <p:nvPr>
            <p:ph type="body" sz="quarter" idx="100" hasCustomPrompt="1"/>
          </p:nvPr>
        </p:nvSpPr>
        <p:spPr>
          <a:xfrm>
            <a:off x="4284572" y="3474052"/>
            <a:ext cx="439828" cy="11449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1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Kancelář</a:t>
            </a:r>
            <a:endParaRPr lang="cs-CZ" noProof="0" dirty="0"/>
          </a:p>
        </p:txBody>
      </p:sp>
      <p:sp>
        <p:nvSpPr>
          <p:cNvPr id="179" name="Zástupný symbol pro text 31"/>
          <p:cNvSpPr>
            <a:spLocks noGrp="1"/>
          </p:cNvSpPr>
          <p:nvPr>
            <p:ph type="body" sz="quarter" idx="101" hasCustomPrompt="1"/>
          </p:nvPr>
        </p:nvSpPr>
        <p:spPr>
          <a:xfrm>
            <a:off x="4284572" y="3595685"/>
            <a:ext cx="320040" cy="11887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1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Mobil</a:t>
            </a:r>
            <a:endParaRPr lang="cs-CZ" noProof="0" dirty="0"/>
          </a:p>
        </p:txBody>
      </p:sp>
      <p:sp>
        <p:nvSpPr>
          <p:cNvPr id="180" name="Zástupný symbol pro text 31"/>
          <p:cNvSpPr>
            <a:spLocks noGrp="1"/>
          </p:cNvSpPr>
          <p:nvPr>
            <p:ph type="body" sz="quarter" idx="102" hasCustomPrompt="1"/>
          </p:nvPr>
        </p:nvSpPr>
        <p:spPr>
          <a:xfrm>
            <a:off x="4724400" y="3474052"/>
            <a:ext cx="1070980" cy="11449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[Telefonní číslo]</a:t>
            </a:r>
            <a:endParaRPr lang="cs-CZ" noProof="0" dirty="0"/>
          </a:p>
        </p:txBody>
      </p:sp>
      <p:sp>
        <p:nvSpPr>
          <p:cNvPr id="181" name="Zástupný symbol pro text 31"/>
          <p:cNvSpPr>
            <a:spLocks noGrp="1"/>
          </p:cNvSpPr>
          <p:nvPr>
            <p:ph type="body" sz="quarter" idx="103" hasCustomPrompt="1"/>
          </p:nvPr>
        </p:nvSpPr>
        <p:spPr>
          <a:xfrm>
            <a:off x="4606187" y="3595685"/>
            <a:ext cx="1188720" cy="11887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[Telefonní číslo]</a:t>
            </a:r>
            <a:endParaRPr lang="cs-CZ" noProof="0" dirty="0"/>
          </a:p>
        </p:txBody>
      </p:sp>
      <p:sp>
        <p:nvSpPr>
          <p:cNvPr id="183" name="barevný blok"/>
          <p:cNvSpPr/>
          <p:nvPr userDrawn="1"/>
        </p:nvSpPr>
        <p:spPr bwMode="gray">
          <a:xfrm>
            <a:off x="6078344" y="2086278"/>
            <a:ext cx="1554480" cy="41822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s-CZ" noProof="0" dirty="0"/>
          </a:p>
        </p:txBody>
      </p:sp>
      <p:sp>
        <p:nvSpPr>
          <p:cNvPr id="184" name="Zástupný symbol pro text 21"/>
          <p:cNvSpPr>
            <a:spLocks noGrp="1"/>
          </p:cNvSpPr>
          <p:nvPr>
            <p:ph type="body" sz="quarter" idx="104" hasCustomPrompt="1"/>
          </p:nvPr>
        </p:nvSpPr>
        <p:spPr>
          <a:xfrm>
            <a:off x="6112527" y="2574320"/>
            <a:ext cx="1508760" cy="118874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cap="all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[TITUL]</a:t>
            </a:r>
            <a:endParaRPr lang="cs-CZ" noProof="0" dirty="0"/>
          </a:p>
        </p:txBody>
      </p:sp>
      <p:sp>
        <p:nvSpPr>
          <p:cNvPr id="185" name="Zástupný symbol pro text 19"/>
          <p:cNvSpPr>
            <a:spLocks noGrp="1"/>
          </p:cNvSpPr>
          <p:nvPr>
            <p:ph type="body" sz="quarter" idx="105" hasCustomPrompt="1"/>
          </p:nvPr>
        </p:nvSpPr>
        <p:spPr bwMode="white">
          <a:xfrm>
            <a:off x="6112527" y="2133600"/>
            <a:ext cx="1507474" cy="342022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1200" b="0" cap="all" baseline="0">
                <a:solidFill>
                  <a:schemeClr val="bg1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900"/>
            </a:lvl2pPr>
            <a:lvl3pPr marL="0" indent="0" algn="l" rtl="0">
              <a:spcBef>
                <a:spcPts val="0"/>
              </a:spcBef>
              <a:buNone/>
              <a:defRPr sz="900"/>
            </a:lvl3pPr>
            <a:lvl4pPr marL="0" indent="0" algn="l" rtl="0">
              <a:spcBef>
                <a:spcPts val="0"/>
              </a:spcBef>
              <a:buNone/>
              <a:defRPr sz="900"/>
            </a:lvl4pPr>
            <a:lvl5pPr marL="0" indent="0" algn="l" rtl="0"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cs-CZ" noProof="0" dirty="0" smtClean="0"/>
              <a:t>Sem zadejte jméno.</a:t>
            </a:r>
            <a:endParaRPr lang="cs-CZ" noProof="0" dirty="0"/>
          </a:p>
        </p:txBody>
      </p:sp>
      <p:sp>
        <p:nvSpPr>
          <p:cNvPr id="186" name="Zástupný symbol pro text 21"/>
          <p:cNvSpPr>
            <a:spLocks noGrp="1"/>
          </p:cNvSpPr>
          <p:nvPr>
            <p:ph type="body" sz="quarter" idx="106" hasCustomPrompt="1"/>
          </p:nvPr>
        </p:nvSpPr>
        <p:spPr>
          <a:xfrm>
            <a:off x="6112527" y="2696241"/>
            <a:ext cx="1508760" cy="118872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[E-mail]</a:t>
            </a:r>
            <a:endParaRPr lang="cs-CZ" noProof="0" dirty="0"/>
          </a:p>
        </p:txBody>
      </p:sp>
      <p:sp>
        <p:nvSpPr>
          <p:cNvPr id="187" name="Zástupný symbol pro text 31"/>
          <p:cNvSpPr>
            <a:spLocks noGrp="1"/>
          </p:cNvSpPr>
          <p:nvPr>
            <p:ph type="body" sz="quarter" idx="107" hasCustomPrompt="1"/>
          </p:nvPr>
        </p:nvSpPr>
        <p:spPr>
          <a:xfrm>
            <a:off x="6112527" y="3098679"/>
            <a:ext cx="1508760" cy="118390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[Ulice a číslo popisné]</a:t>
            </a:r>
            <a:endParaRPr lang="cs-CZ" noProof="0" dirty="0"/>
          </a:p>
        </p:txBody>
      </p:sp>
      <p:sp>
        <p:nvSpPr>
          <p:cNvPr id="188" name="Zástupný symbol pro text 31"/>
          <p:cNvSpPr>
            <a:spLocks noGrp="1"/>
          </p:cNvSpPr>
          <p:nvPr>
            <p:ph type="body" sz="quarter" idx="108" hasCustomPrompt="1"/>
          </p:nvPr>
        </p:nvSpPr>
        <p:spPr>
          <a:xfrm>
            <a:off x="6112527" y="3221401"/>
            <a:ext cx="1508760" cy="114730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[PSČ, město a země]</a:t>
            </a:r>
            <a:endParaRPr lang="cs-CZ" noProof="0" dirty="0"/>
          </a:p>
        </p:txBody>
      </p:sp>
      <p:sp>
        <p:nvSpPr>
          <p:cNvPr id="189" name="Zástupný symbol pro text 31"/>
          <p:cNvSpPr>
            <a:spLocks noGrp="1"/>
          </p:cNvSpPr>
          <p:nvPr>
            <p:ph type="body" sz="quarter" idx="109" hasCustomPrompt="1"/>
          </p:nvPr>
        </p:nvSpPr>
        <p:spPr>
          <a:xfrm>
            <a:off x="6112526" y="3474052"/>
            <a:ext cx="440673" cy="11449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1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Kancelář</a:t>
            </a:r>
            <a:endParaRPr lang="cs-CZ" noProof="0" dirty="0"/>
          </a:p>
        </p:txBody>
      </p:sp>
      <p:sp>
        <p:nvSpPr>
          <p:cNvPr id="190" name="Zástupný symbol pro text 31"/>
          <p:cNvSpPr>
            <a:spLocks noGrp="1"/>
          </p:cNvSpPr>
          <p:nvPr>
            <p:ph type="body" sz="quarter" idx="110" hasCustomPrompt="1"/>
          </p:nvPr>
        </p:nvSpPr>
        <p:spPr>
          <a:xfrm>
            <a:off x="6112527" y="3595685"/>
            <a:ext cx="320040" cy="11887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1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Mobil</a:t>
            </a:r>
            <a:endParaRPr lang="cs-CZ" noProof="0" dirty="0"/>
          </a:p>
        </p:txBody>
      </p:sp>
      <p:sp>
        <p:nvSpPr>
          <p:cNvPr id="191" name="Zástupný symbol pro text 31"/>
          <p:cNvSpPr>
            <a:spLocks noGrp="1"/>
          </p:cNvSpPr>
          <p:nvPr>
            <p:ph type="body" sz="quarter" idx="111" hasCustomPrompt="1"/>
          </p:nvPr>
        </p:nvSpPr>
        <p:spPr>
          <a:xfrm>
            <a:off x="6553199" y="3474052"/>
            <a:ext cx="1070136" cy="11449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[Telefonní číslo]</a:t>
            </a:r>
            <a:endParaRPr lang="cs-CZ" noProof="0" dirty="0"/>
          </a:p>
        </p:txBody>
      </p:sp>
      <p:sp>
        <p:nvSpPr>
          <p:cNvPr id="192" name="Zástupný symbol pro text 31"/>
          <p:cNvSpPr>
            <a:spLocks noGrp="1"/>
          </p:cNvSpPr>
          <p:nvPr>
            <p:ph type="body" sz="quarter" idx="112" hasCustomPrompt="1"/>
          </p:nvPr>
        </p:nvSpPr>
        <p:spPr>
          <a:xfrm>
            <a:off x="6434142" y="3595685"/>
            <a:ext cx="1188720" cy="11887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[Telefonní číslo]</a:t>
            </a:r>
            <a:endParaRPr lang="cs-CZ" noProof="0" dirty="0"/>
          </a:p>
        </p:txBody>
      </p:sp>
      <p:sp>
        <p:nvSpPr>
          <p:cNvPr id="194" name="barevný blok"/>
          <p:cNvSpPr/>
          <p:nvPr userDrawn="1"/>
        </p:nvSpPr>
        <p:spPr bwMode="gray">
          <a:xfrm>
            <a:off x="7912904" y="2086278"/>
            <a:ext cx="1554480" cy="41822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s-CZ" noProof="0" dirty="0"/>
          </a:p>
        </p:txBody>
      </p:sp>
      <p:sp>
        <p:nvSpPr>
          <p:cNvPr id="195" name="Zástupný symbol pro text 21"/>
          <p:cNvSpPr>
            <a:spLocks noGrp="1"/>
          </p:cNvSpPr>
          <p:nvPr>
            <p:ph type="body" sz="quarter" idx="113" hasCustomPrompt="1"/>
          </p:nvPr>
        </p:nvSpPr>
        <p:spPr>
          <a:xfrm>
            <a:off x="7947087" y="2574320"/>
            <a:ext cx="1508760" cy="118874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cap="all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[TITUL]</a:t>
            </a:r>
            <a:endParaRPr lang="cs-CZ" noProof="0" dirty="0"/>
          </a:p>
        </p:txBody>
      </p:sp>
      <p:sp>
        <p:nvSpPr>
          <p:cNvPr id="196" name="Zástupný symbol pro text 19"/>
          <p:cNvSpPr>
            <a:spLocks noGrp="1"/>
          </p:cNvSpPr>
          <p:nvPr>
            <p:ph type="body" sz="quarter" idx="114" hasCustomPrompt="1"/>
          </p:nvPr>
        </p:nvSpPr>
        <p:spPr bwMode="white">
          <a:xfrm>
            <a:off x="7947087" y="2133600"/>
            <a:ext cx="1507474" cy="342022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1200" b="0" cap="all" baseline="0">
                <a:solidFill>
                  <a:schemeClr val="bg1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900"/>
            </a:lvl2pPr>
            <a:lvl3pPr marL="0" indent="0" algn="l" rtl="0">
              <a:spcBef>
                <a:spcPts val="0"/>
              </a:spcBef>
              <a:buNone/>
              <a:defRPr sz="900"/>
            </a:lvl3pPr>
            <a:lvl4pPr marL="0" indent="0" algn="l" rtl="0">
              <a:spcBef>
                <a:spcPts val="0"/>
              </a:spcBef>
              <a:buNone/>
              <a:defRPr sz="900"/>
            </a:lvl4pPr>
            <a:lvl5pPr marL="0" indent="0" algn="l" rtl="0"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cs-CZ" noProof="0" dirty="0" smtClean="0"/>
              <a:t>Sem zadejte jméno.</a:t>
            </a:r>
            <a:endParaRPr lang="cs-CZ" noProof="0" dirty="0"/>
          </a:p>
        </p:txBody>
      </p:sp>
      <p:sp>
        <p:nvSpPr>
          <p:cNvPr id="197" name="Zástupný symbol pro text 21"/>
          <p:cNvSpPr>
            <a:spLocks noGrp="1"/>
          </p:cNvSpPr>
          <p:nvPr>
            <p:ph type="body" sz="quarter" idx="115" hasCustomPrompt="1"/>
          </p:nvPr>
        </p:nvSpPr>
        <p:spPr>
          <a:xfrm>
            <a:off x="7947087" y="2696241"/>
            <a:ext cx="1508760" cy="118872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[E-mail]</a:t>
            </a:r>
            <a:endParaRPr lang="cs-CZ" noProof="0" dirty="0"/>
          </a:p>
        </p:txBody>
      </p:sp>
      <p:sp>
        <p:nvSpPr>
          <p:cNvPr id="198" name="Zástupný symbol pro text 31"/>
          <p:cNvSpPr>
            <a:spLocks noGrp="1"/>
          </p:cNvSpPr>
          <p:nvPr>
            <p:ph type="body" sz="quarter" idx="116" hasCustomPrompt="1"/>
          </p:nvPr>
        </p:nvSpPr>
        <p:spPr>
          <a:xfrm>
            <a:off x="7947087" y="3098679"/>
            <a:ext cx="1508760" cy="118390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[Ulice a číslo popisné]</a:t>
            </a:r>
            <a:endParaRPr lang="cs-CZ" noProof="0" dirty="0"/>
          </a:p>
        </p:txBody>
      </p:sp>
      <p:sp>
        <p:nvSpPr>
          <p:cNvPr id="199" name="Zástupný symbol pro text 31"/>
          <p:cNvSpPr>
            <a:spLocks noGrp="1"/>
          </p:cNvSpPr>
          <p:nvPr>
            <p:ph type="body" sz="quarter" idx="117" hasCustomPrompt="1"/>
          </p:nvPr>
        </p:nvSpPr>
        <p:spPr>
          <a:xfrm>
            <a:off x="7947087" y="3221401"/>
            <a:ext cx="1508760" cy="114730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Sem zadejte město, PSČ a zemi.</a:t>
            </a:r>
            <a:endParaRPr lang="cs-CZ" noProof="0" dirty="0"/>
          </a:p>
        </p:txBody>
      </p:sp>
      <p:sp>
        <p:nvSpPr>
          <p:cNvPr id="200" name="Zástupný symbol pro text 31"/>
          <p:cNvSpPr>
            <a:spLocks noGrp="1"/>
          </p:cNvSpPr>
          <p:nvPr>
            <p:ph type="body" sz="quarter" idx="118" hasCustomPrompt="1"/>
          </p:nvPr>
        </p:nvSpPr>
        <p:spPr>
          <a:xfrm>
            <a:off x="7947086" y="3474052"/>
            <a:ext cx="434913" cy="11449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1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Kancelář</a:t>
            </a:r>
            <a:endParaRPr lang="cs-CZ" noProof="0" dirty="0"/>
          </a:p>
        </p:txBody>
      </p:sp>
      <p:sp>
        <p:nvSpPr>
          <p:cNvPr id="201" name="Zástupný symbol pro text 31"/>
          <p:cNvSpPr>
            <a:spLocks noGrp="1"/>
          </p:cNvSpPr>
          <p:nvPr>
            <p:ph type="body" sz="quarter" idx="119" hasCustomPrompt="1"/>
          </p:nvPr>
        </p:nvSpPr>
        <p:spPr>
          <a:xfrm>
            <a:off x="7947087" y="3595685"/>
            <a:ext cx="320040" cy="11887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1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Mobil</a:t>
            </a:r>
            <a:endParaRPr lang="cs-CZ" noProof="0" dirty="0"/>
          </a:p>
        </p:txBody>
      </p:sp>
      <p:sp>
        <p:nvSpPr>
          <p:cNvPr id="202" name="Zástupný symbol pro text 31"/>
          <p:cNvSpPr>
            <a:spLocks noGrp="1"/>
          </p:cNvSpPr>
          <p:nvPr>
            <p:ph type="body" sz="quarter" idx="120" hasCustomPrompt="1"/>
          </p:nvPr>
        </p:nvSpPr>
        <p:spPr>
          <a:xfrm>
            <a:off x="8381999" y="3474052"/>
            <a:ext cx="1075896" cy="11449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[Telefonní číslo]</a:t>
            </a:r>
            <a:endParaRPr lang="cs-CZ" noProof="0" dirty="0"/>
          </a:p>
        </p:txBody>
      </p:sp>
      <p:sp>
        <p:nvSpPr>
          <p:cNvPr id="203" name="Zástupný symbol pro text 31"/>
          <p:cNvSpPr>
            <a:spLocks noGrp="1"/>
          </p:cNvSpPr>
          <p:nvPr>
            <p:ph type="body" sz="quarter" idx="121" hasCustomPrompt="1"/>
          </p:nvPr>
        </p:nvSpPr>
        <p:spPr>
          <a:xfrm>
            <a:off x="8268702" y="3595685"/>
            <a:ext cx="1188720" cy="11887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[Telefonní číslo]</a:t>
            </a:r>
            <a:endParaRPr lang="cs-CZ" noProof="0" dirty="0"/>
          </a:p>
        </p:txBody>
      </p:sp>
      <p:sp>
        <p:nvSpPr>
          <p:cNvPr id="205" name="barevný blok"/>
          <p:cNvSpPr/>
          <p:nvPr userDrawn="1"/>
        </p:nvSpPr>
        <p:spPr bwMode="gray">
          <a:xfrm>
            <a:off x="591944" y="5287385"/>
            <a:ext cx="1554480" cy="41822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s-CZ" noProof="0" dirty="0"/>
          </a:p>
        </p:txBody>
      </p:sp>
      <p:sp>
        <p:nvSpPr>
          <p:cNvPr id="206" name="Zástupný symbol pro text 21"/>
          <p:cNvSpPr>
            <a:spLocks noGrp="1"/>
          </p:cNvSpPr>
          <p:nvPr>
            <p:ph type="body" sz="quarter" idx="122" hasCustomPrompt="1"/>
          </p:nvPr>
        </p:nvSpPr>
        <p:spPr>
          <a:xfrm>
            <a:off x="626127" y="5775427"/>
            <a:ext cx="1508760" cy="118874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cap="all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[TITUL]</a:t>
            </a:r>
            <a:endParaRPr lang="cs-CZ" noProof="0" dirty="0"/>
          </a:p>
        </p:txBody>
      </p:sp>
      <p:sp>
        <p:nvSpPr>
          <p:cNvPr id="207" name="Zástupný symbol pro text 19"/>
          <p:cNvSpPr>
            <a:spLocks noGrp="1"/>
          </p:cNvSpPr>
          <p:nvPr>
            <p:ph type="body" sz="quarter" idx="123" hasCustomPrompt="1"/>
          </p:nvPr>
        </p:nvSpPr>
        <p:spPr bwMode="white">
          <a:xfrm>
            <a:off x="626127" y="5334707"/>
            <a:ext cx="1507474" cy="342022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1200" b="0" cap="all" baseline="0">
                <a:solidFill>
                  <a:schemeClr val="bg1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900"/>
            </a:lvl2pPr>
            <a:lvl3pPr marL="0" indent="0" algn="l" rtl="0">
              <a:spcBef>
                <a:spcPts val="0"/>
              </a:spcBef>
              <a:buNone/>
              <a:defRPr sz="900"/>
            </a:lvl3pPr>
            <a:lvl4pPr marL="0" indent="0" algn="l" rtl="0">
              <a:spcBef>
                <a:spcPts val="0"/>
              </a:spcBef>
              <a:buNone/>
              <a:defRPr sz="900"/>
            </a:lvl4pPr>
            <a:lvl5pPr marL="0" indent="0" algn="l" rtl="0"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cs-CZ" noProof="0" dirty="0" smtClean="0"/>
              <a:t>Sem zadejte jméno.</a:t>
            </a:r>
            <a:endParaRPr lang="cs-CZ" noProof="0" dirty="0"/>
          </a:p>
        </p:txBody>
      </p:sp>
      <p:sp>
        <p:nvSpPr>
          <p:cNvPr id="208" name="Zástupný symbol pro text 21"/>
          <p:cNvSpPr>
            <a:spLocks noGrp="1"/>
          </p:cNvSpPr>
          <p:nvPr>
            <p:ph type="body" sz="quarter" idx="124" hasCustomPrompt="1"/>
          </p:nvPr>
        </p:nvSpPr>
        <p:spPr>
          <a:xfrm>
            <a:off x="626127" y="5897348"/>
            <a:ext cx="1508760" cy="118872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[E-mail]</a:t>
            </a:r>
            <a:endParaRPr lang="cs-CZ" noProof="0" dirty="0"/>
          </a:p>
        </p:txBody>
      </p:sp>
      <p:sp>
        <p:nvSpPr>
          <p:cNvPr id="209" name="Zástupný symbol pro text 31"/>
          <p:cNvSpPr>
            <a:spLocks noGrp="1"/>
          </p:cNvSpPr>
          <p:nvPr>
            <p:ph type="body" sz="quarter" idx="125" hasCustomPrompt="1"/>
          </p:nvPr>
        </p:nvSpPr>
        <p:spPr>
          <a:xfrm>
            <a:off x="626127" y="6299785"/>
            <a:ext cx="1508760" cy="118391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[Ulice a číslo popisné]</a:t>
            </a:r>
            <a:endParaRPr lang="cs-CZ" noProof="0" dirty="0"/>
          </a:p>
        </p:txBody>
      </p:sp>
      <p:sp>
        <p:nvSpPr>
          <p:cNvPr id="210" name="Zástupný symbol pro text 31"/>
          <p:cNvSpPr>
            <a:spLocks noGrp="1"/>
          </p:cNvSpPr>
          <p:nvPr>
            <p:ph type="body" sz="quarter" idx="126" hasCustomPrompt="1"/>
          </p:nvPr>
        </p:nvSpPr>
        <p:spPr>
          <a:xfrm>
            <a:off x="626127" y="6419850"/>
            <a:ext cx="1508760" cy="117388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[PSČ, město a země]</a:t>
            </a:r>
            <a:endParaRPr lang="cs-CZ" noProof="0" dirty="0"/>
          </a:p>
        </p:txBody>
      </p:sp>
      <p:sp>
        <p:nvSpPr>
          <p:cNvPr id="211" name="Zástupný symbol pro text 31"/>
          <p:cNvSpPr>
            <a:spLocks noGrp="1"/>
          </p:cNvSpPr>
          <p:nvPr>
            <p:ph type="body" sz="quarter" idx="127" hasCustomPrompt="1"/>
          </p:nvPr>
        </p:nvSpPr>
        <p:spPr>
          <a:xfrm>
            <a:off x="626127" y="6675159"/>
            <a:ext cx="438624" cy="11449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1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Kancelář</a:t>
            </a:r>
            <a:endParaRPr lang="cs-CZ" noProof="0" dirty="0"/>
          </a:p>
        </p:txBody>
      </p:sp>
      <p:sp>
        <p:nvSpPr>
          <p:cNvPr id="212" name="Zástupný symbol pro text 31"/>
          <p:cNvSpPr>
            <a:spLocks noGrp="1"/>
          </p:cNvSpPr>
          <p:nvPr>
            <p:ph type="body" sz="quarter" idx="128" hasCustomPrompt="1"/>
          </p:nvPr>
        </p:nvSpPr>
        <p:spPr>
          <a:xfrm>
            <a:off x="626127" y="6788945"/>
            <a:ext cx="320040" cy="126720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1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Mobil</a:t>
            </a:r>
            <a:endParaRPr lang="cs-CZ" noProof="0" dirty="0"/>
          </a:p>
        </p:txBody>
      </p:sp>
      <p:sp>
        <p:nvSpPr>
          <p:cNvPr id="213" name="Zástupný symbol pro text 31"/>
          <p:cNvSpPr>
            <a:spLocks noGrp="1"/>
          </p:cNvSpPr>
          <p:nvPr>
            <p:ph type="body" sz="quarter" idx="129" hasCustomPrompt="1"/>
          </p:nvPr>
        </p:nvSpPr>
        <p:spPr>
          <a:xfrm>
            <a:off x="1066799" y="6675159"/>
            <a:ext cx="1070135" cy="11449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[Telefonní číslo]</a:t>
            </a:r>
            <a:endParaRPr lang="cs-CZ" noProof="0" dirty="0"/>
          </a:p>
        </p:txBody>
      </p:sp>
      <p:sp>
        <p:nvSpPr>
          <p:cNvPr id="214" name="Zástupný symbol pro text 31"/>
          <p:cNvSpPr>
            <a:spLocks noGrp="1"/>
          </p:cNvSpPr>
          <p:nvPr>
            <p:ph type="body" sz="quarter" idx="130" hasCustomPrompt="1"/>
          </p:nvPr>
        </p:nvSpPr>
        <p:spPr>
          <a:xfrm>
            <a:off x="947742" y="6793706"/>
            <a:ext cx="1188720" cy="121958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[Telefonní číslo]</a:t>
            </a:r>
            <a:endParaRPr lang="cs-CZ" noProof="0" dirty="0"/>
          </a:p>
        </p:txBody>
      </p:sp>
      <p:sp>
        <p:nvSpPr>
          <p:cNvPr id="216" name="barevný blok"/>
          <p:cNvSpPr/>
          <p:nvPr userDrawn="1"/>
        </p:nvSpPr>
        <p:spPr bwMode="gray">
          <a:xfrm>
            <a:off x="2420744" y="5287385"/>
            <a:ext cx="1554480" cy="41822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s-CZ" noProof="0" dirty="0"/>
          </a:p>
        </p:txBody>
      </p:sp>
      <p:sp>
        <p:nvSpPr>
          <p:cNvPr id="217" name="Zástupný symbol pro text 21"/>
          <p:cNvSpPr>
            <a:spLocks noGrp="1"/>
          </p:cNvSpPr>
          <p:nvPr>
            <p:ph type="body" sz="quarter" idx="131" hasCustomPrompt="1"/>
          </p:nvPr>
        </p:nvSpPr>
        <p:spPr>
          <a:xfrm>
            <a:off x="2454927" y="5775427"/>
            <a:ext cx="1508760" cy="118874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cap="all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[TITUL]</a:t>
            </a:r>
            <a:endParaRPr lang="cs-CZ" noProof="0" dirty="0"/>
          </a:p>
        </p:txBody>
      </p:sp>
      <p:sp>
        <p:nvSpPr>
          <p:cNvPr id="218" name="Zástupný symbol pro text 19"/>
          <p:cNvSpPr>
            <a:spLocks noGrp="1"/>
          </p:cNvSpPr>
          <p:nvPr>
            <p:ph type="body" sz="quarter" idx="132" hasCustomPrompt="1"/>
          </p:nvPr>
        </p:nvSpPr>
        <p:spPr bwMode="white">
          <a:xfrm>
            <a:off x="2454927" y="5334707"/>
            <a:ext cx="1507474" cy="342022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1200" b="0" cap="all" baseline="0">
                <a:solidFill>
                  <a:schemeClr val="bg1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900"/>
            </a:lvl2pPr>
            <a:lvl3pPr marL="0" indent="0" algn="l" rtl="0">
              <a:spcBef>
                <a:spcPts val="0"/>
              </a:spcBef>
              <a:buNone/>
              <a:defRPr sz="900"/>
            </a:lvl3pPr>
            <a:lvl4pPr marL="0" indent="0" algn="l" rtl="0">
              <a:spcBef>
                <a:spcPts val="0"/>
              </a:spcBef>
              <a:buNone/>
              <a:defRPr sz="900"/>
            </a:lvl4pPr>
            <a:lvl5pPr marL="0" indent="0" algn="l" rtl="0"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cs-CZ" noProof="0" dirty="0" smtClean="0"/>
              <a:t>Sem zadejte jméno.</a:t>
            </a:r>
            <a:endParaRPr lang="cs-CZ" noProof="0" dirty="0"/>
          </a:p>
        </p:txBody>
      </p:sp>
      <p:sp>
        <p:nvSpPr>
          <p:cNvPr id="219" name="Zástupný symbol pro text 21"/>
          <p:cNvSpPr>
            <a:spLocks noGrp="1"/>
          </p:cNvSpPr>
          <p:nvPr>
            <p:ph type="body" sz="quarter" idx="133" hasCustomPrompt="1"/>
          </p:nvPr>
        </p:nvSpPr>
        <p:spPr>
          <a:xfrm>
            <a:off x="2454927" y="5897348"/>
            <a:ext cx="1508760" cy="118872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[E-mail]</a:t>
            </a:r>
            <a:endParaRPr lang="cs-CZ" noProof="0" dirty="0"/>
          </a:p>
        </p:txBody>
      </p:sp>
      <p:sp>
        <p:nvSpPr>
          <p:cNvPr id="220" name="Zástupný symbol pro text 31"/>
          <p:cNvSpPr>
            <a:spLocks noGrp="1"/>
          </p:cNvSpPr>
          <p:nvPr>
            <p:ph type="body" sz="quarter" idx="134" hasCustomPrompt="1"/>
          </p:nvPr>
        </p:nvSpPr>
        <p:spPr>
          <a:xfrm>
            <a:off x="2454927" y="6299786"/>
            <a:ext cx="1508760" cy="118390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[Ulice a číslo popisné]</a:t>
            </a:r>
            <a:endParaRPr lang="cs-CZ" noProof="0" dirty="0"/>
          </a:p>
        </p:txBody>
      </p:sp>
      <p:sp>
        <p:nvSpPr>
          <p:cNvPr id="221" name="Zástupný symbol pro text 31"/>
          <p:cNvSpPr>
            <a:spLocks noGrp="1"/>
          </p:cNvSpPr>
          <p:nvPr>
            <p:ph type="body" sz="quarter" idx="135" hasCustomPrompt="1"/>
          </p:nvPr>
        </p:nvSpPr>
        <p:spPr>
          <a:xfrm>
            <a:off x="2454927" y="6418176"/>
            <a:ext cx="1508760" cy="119061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[PSČ, město a země]</a:t>
            </a:r>
            <a:endParaRPr lang="cs-CZ" noProof="0" dirty="0"/>
          </a:p>
        </p:txBody>
      </p:sp>
      <p:sp>
        <p:nvSpPr>
          <p:cNvPr id="222" name="Zástupný symbol pro text 31"/>
          <p:cNvSpPr>
            <a:spLocks noGrp="1"/>
          </p:cNvSpPr>
          <p:nvPr>
            <p:ph type="body" sz="quarter" idx="136" hasCustomPrompt="1"/>
          </p:nvPr>
        </p:nvSpPr>
        <p:spPr>
          <a:xfrm>
            <a:off x="2454927" y="6675159"/>
            <a:ext cx="438624" cy="11449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1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Kancelář</a:t>
            </a:r>
            <a:endParaRPr lang="cs-CZ" noProof="0" dirty="0"/>
          </a:p>
        </p:txBody>
      </p:sp>
      <p:sp>
        <p:nvSpPr>
          <p:cNvPr id="223" name="Zástupný symbol pro text 31"/>
          <p:cNvSpPr>
            <a:spLocks noGrp="1"/>
          </p:cNvSpPr>
          <p:nvPr>
            <p:ph type="body" sz="quarter" idx="137" hasCustomPrompt="1"/>
          </p:nvPr>
        </p:nvSpPr>
        <p:spPr>
          <a:xfrm>
            <a:off x="2454927" y="6788944"/>
            <a:ext cx="320040" cy="126720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1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Mobil</a:t>
            </a:r>
            <a:endParaRPr lang="cs-CZ" noProof="0" dirty="0"/>
          </a:p>
        </p:txBody>
      </p:sp>
      <p:sp>
        <p:nvSpPr>
          <p:cNvPr id="224" name="Zástupný symbol pro text 31"/>
          <p:cNvSpPr>
            <a:spLocks noGrp="1"/>
          </p:cNvSpPr>
          <p:nvPr>
            <p:ph type="body" sz="quarter" idx="138" hasCustomPrompt="1"/>
          </p:nvPr>
        </p:nvSpPr>
        <p:spPr>
          <a:xfrm>
            <a:off x="2895599" y="6675159"/>
            <a:ext cx="1070135" cy="11449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[Telefonní číslo]</a:t>
            </a:r>
            <a:endParaRPr lang="cs-CZ" noProof="0" dirty="0"/>
          </a:p>
        </p:txBody>
      </p:sp>
      <p:sp>
        <p:nvSpPr>
          <p:cNvPr id="225" name="Zástupný symbol pro text 31"/>
          <p:cNvSpPr>
            <a:spLocks noGrp="1"/>
          </p:cNvSpPr>
          <p:nvPr>
            <p:ph type="body" sz="quarter" idx="139" hasCustomPrompt="1"/>
          </p:nvPr>
        </p:nvSpPr>
        <p:spPr>
          <a:xfrm>
            <a:off x="2776542" y="6788944"/>
            <a:ext cx="1188720" cy="126720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[Telefonní číslo]</a:t>
            </a:r>
            <a:endParaRPr lang="cs-CZ" noProof="0" dirty="0"/>
          </a:p>
        </p:txBody>
      </p:sp>
      <p:sp>
        <p:nvSpPr>
          <p:cNvPr id="227" name="barevný blok"/>
          <p:cNvSpPr/>
          <p:nvPr userDrawn="1"/>
        </p:nvSpPr>
        <p:spPr bwMode="gray">
          <a:xfrm>
            <a:off x="4250389" y="5287385"/>
            <a:ext cx="1554480" cy="41822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s-CZ" noProof="0" dirty="0"/>
          </a:p>
        </p:txBody>
      </p:sp>
      <p:sp>
        <p:nvSpPr>
          <p:cNvPr id="228" name="Zástupný symbol pro text 21"/>
          <p:cNvSpPr>
            <a:spLocks noGrp="1"/>
          </p:cNvSpPr>
          <p:nvPr>
            <p:ph type="body" sz="quarter" idx="140" hasCustomPrompt="1"/>
          </p:nvPr>
        </p:nvSpPr>
        <p:spPr>
          <a:xfrm>
            <a:off x="4284572" y="5775427"/>
            <a:ext cx="1508760" cy="118874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cap="all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[TITUL]</a:t>
            </a:r>
            <a:endParaRPr lang="cs-CZ" noProof="0" dirty="0"/>
          </a:p>
        </p:txBody>
      </p:sp>
      <p:sp>
        <p:nvSpPr>
          <p:cNvPr id="229" name="Zástupný symbol pro text 19"/>
          <p:cNvSpPr>
            <a:spLocks noGrp="1"/>
          </p:cNvSpPr>
          <p:nvPr>
            <p:ph type="body" sz="quarter" idx="141" hasCustomPrompt="1"/>
          </p:nvPr>
        </p:nvSpPr>
        <p:spPr bwMode="white">
          <a:xfrm>
            <a:off x="4284572" y="5334707"/>
            <a:ext cx="1507474" cy="342022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1200" b="0" cap="all" baseline="0">
                <a:solidFill>
                  <a:schemeClr val="bg1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900"/>
            </a:lvl2pPr>
            <a:lvl3pPr marL="0" indent="0" algn="l" rtl="0">
              <a:spcBef>
                <a:spcPts val="0"/>
              </a:spcBef>
              <a:buNone/>
              <a:defRPr sz="900"/>
            </a:lvl3pPr>
            <a:lvl4pPr marL="0" indent="0" algn="l" rtl="0">
              <a:spcBef>
                <a:spcPts val="0"/>
              </a:spcBef>
              <a:buNone/>
              <a:defRPr sz="900"/>
            </a:lvl4pPr>
            <a:lvl5pPr marL="0" indent="0" algn="l" rtl="0"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cs-CZ" noProof="0" dirty="0" smtClean="0"/>
              <a:t>Sem zadejte jméno.</a:t>
            </a:r>
            <a:endParaRPr lang="cs-CZ" noProof="0" dirty="0"/>
          </a:p>
        </p:txBody>
      </p:sp>
      <p:sp>
        <p:nvSpPr>
          <p:cNvPr id="230" name="Zástupný symbol pro text 21"/>
          <p:cNvSpPr>
            <a:spLocks noGrp="1"/>
          </p:cNvSpPr>
          <p:nvPr>
            <p:ph type="body" sz="quarter" idx="142" hasCustomPrompt="1"/>
          </p:nvPr>
        </p:nvSpPr>
        <p:spPr>
          <a:xfrm>
            <a:off x="4284572" y="5897348"/>
            <a:ext cx="1508760" cy="118872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[E-mail]</a:t>
            </a:r>
            <a:endParaRPr lang="cs-CZ" noProof="0" dirty="0"/>
          </a:p>
        </p:txBody>
      </p:sp>
      <p:sp>
        <p:nvSpPr>
          <p:cNvPr id="231" name="Zástupný symbol pro text 31"/>
          <p:cNvSpPr>
            <a:spLocks noGrp="1"/>
          </p:cNvSpPr>
          <p:nvPr>
            <p:ph type="body" sz="quarter" idx="143" hasCustomPrompt="1"/>
          </p:nvPr>
        </p:nvSpPr>
        <p:spPr>
          <a:xfrm>
            <a:off x="4284572" y="6299786"/>
            <a:ext cx="1508760" cy="118390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[Ulice a číslo popisné]</a:t>
            </a:r>
            <a:endParaRPr lang="cs-CZ" noProof="0" dirty="0"/>
          </a:p>
        </p:txBody>
      </p:sp>
      <p:sp>
        <p:nvSpPr>
          <p:cNvPr id="232" name="Zástupný symbol pro text 31"/>
          <p:cNvSpPr>
            <a:spLocks noGrp="1"/>
          </p:cNvSpPr>
          <p:nvPr>
            <p:ph type="body" sz="quarter" idx="144" hasCustomPrompt="1"/>
          </p:nvPr>
        </p:nvSpPr>
        <p:spPr>
          <a:xfrm>
            <a:off x="4284572" y="6419850"/>
            <a:ext cx="1508760" cy="116681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[PSČ, město a země]</a:t>
            </a:r>
            <a:endParaRPr lang="cs-CZ" noProof="0" dirty="0"/>
          </a:p>
        </p:txBody>
      </p:sp>
      <p:sp>
        <p:nvSpPr>
          <p:cNvPr id="233" name="Zástupný symbol pro text 31"/>
          <p:cNvSpPr>
            <a:spLocks noGrp="1"/>
          </p:cNvSpPr>
          <p:nvPr>
            <p:ph type="body" sz="quarter" idx="145" hasCustomPrompt="1"/>
          </p:nvPr>
        </p:nvSpPr>
        <p:spPr>
          <a:xfrm>
            <a:off x="4284572" y="6675159"/>
            <a:ext cx="439828" cy="11449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1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Kancelář</a:t>
            </a:r>
            <a:endParaRPr lang="cs-CZ" noProof="0" dirty="0"/>
          </a:p>
        </p:txBody>
      </p:sp>
      <p:sp>
        <p:nvSpPr>
          <p:cNvPr id="234" name="Zástupný symbol pro text 31"/>
          <p:cNvSpPr>
            <a:spLocks noGrp="1"/>
          </p:cNvSpPr>
          <p:nvPr>
            <p:ph type="body" sz="quarter" idx="146" hasCustomPrompt="1"/>
          </p:nvPr>
        </p:nvSpPr>
        <p:spPr>
          <a:xfrm>
            <a:off x="4284572" y="6789651"/>
            <a:ext cx="320040" cy="126013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1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Mobil</a:t>
            </a:r>
            <a:endParaRPr lang="cs-CZ" noProof="0" dirty="0"/>
          </a:p>
        </p:txBody>
      </p:sp>
      <p:sp>
        <p:nvSpPr>
          <p:cNvPr id="235" name="Zástupný symbol pro text 31"/>
          <p:cNvSpPr>
            <a:spLocks noGrp="1"/>
          </p:cNvSpPr>
          <p:nvPr>
            <p:ph type="body" sz="quarter" idx="147" hasCustomPrompt="1"/>
          </p:nvPr>
        </p:nvSpPr>
        <p:spPr>
          <a:xfrm>
            <a:off x="4724400" y="6675159"/>
            <a:ext cx="1070980" cy="11449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[Telefonní číslo]</a:t>
            </a:r>
            <a:endParaRPr lang="cs-CZ" noProof="0" dirty="0"/>
          </a:p>
        </p:txBody>
      </p:sp>
      <p:sp>
        <p:nvSpPr>
          <p:cNvPr id="236" name="Zástupný symbol pro text 31"/>
          <p:cNvSpPr>
            <a:spLocks noGrp="1"/>
          </p:cNvSpPr>
          <p:nvPr>
            <p:ph type="body" sz="quarter" idx="148" hasCustomPrompt="1"/>
          </p:nvPr>
        </p:nvSpPr>
        <p:spPr>
          <a:xfrm>
            <a:off x="4606187" y="6789651"/>
            <a:ext cx="1188720" cy="126013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[Telefonní číslo]</a:t>
            </a:r>
            <a:endParaRPr lang="cs-CZ" noProof="0" dirty="0"/>
          </a:p>
        </p:txBody>
      </p:sp>
      <p:sp>
        <p:nvSpPr>
          <p:cNvPr id="238" name="barevný blok"/>
          <p:cNvSpPr/>
          <p:nvPr userDrawn="1"/>
        </p:nvSpPr>
        <p:spPr bwMode="gray">
          <a:xfrm>
            <a:off x="6078344" y="5287385"/>
            <a:ext cx="1554480" cy="41822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s-CZ" noProof="0" dirty="0"/>
          </a:p>
        </p:txBody>
      </p:sp>
      <p:sp>
        <p:nvSpPr>
          <p:cNvPr id="239" name="Zástupný symbol pro text 21"/>
          <p:cNvSpPr>
            <a:spLocks noGrp="1"/>
          </p:cNvSpPr>
          <p:nvPr>
            <p:ph type="body" sz="quarter" idx="149" hasCustomPrompt="1"/>
          </p:nvPr>
        </p:nvSpPr>
        <p:spPr>
          <a:xfrm>
            <a:off x="6112527" y="5775427"/>
            <a:ext cx="1508760" cy="118874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cap="all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[TITUL]</a:t>
            </a:r>
            <a:endParaRPr lang="cs-CZ" noProof="0" dirty="0"/>
          </a:p>
        </p:txBody>
      </p:sp>
      <p:sp>
        <p:nvSpPr>
          <p:cNvPr id="240" name="Zástupný symbol pro text 19"/>
          <p:cNvSpPr>
            <a:spLocks noGrp="1"/>
          </p:cNvSpPr>
          <p:nvPr>
            <p:ph type="body" sz="quarter" idx="150" hasCustomPrompt="1"/>
          </p:nvPr>
        </p:nvSpPr>
        <p:spPr bwMode="white">
          <a:xfrm>
            <a:off x="6112527" y="5334707"/>
            <a:ext cx="1507474" cy="342022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1200" b="0" cap="all" baseline="0">
                <a:solidFill>
                  <a:schemeClr val="bg1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900"/>
            </a:lvl2pPr>
            <a:lvl3pPr marL="0" indent="0" algn="l" rtl="0">
              <a:spcBef>
                <a:spcPts val="0"/>
              </a:spcBef>
              <a:buNone/>
              <a:defRPr sz="900"/>
            </a:lvl3pPr>
            <a:lvl4pPr marL="0" indent="0" algn="l" rtl="0">
              <a:spcBef>
                <a:spcPts val="0"/>
              </a:spcBef>
              <a:buNone/>
              <a:defRPr sz="900"/>
            </a:lvl4pPr>
            <a:lvl5pPr marL="0" indent="0" algn="l" rtl="0"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cs-CZ" noProof="0" dirty="0" smtClean="0"/>
              <a:t>Sem zadejte jméno.</a:t>
            </a:r>
            <a:endParaRPr lang="cs-CZ" noProof="0" dirty="0"/>
          </a:p>
        </p:txBody>
      </p:sp>
      <p:sp>
        <p:nvSpPr>
          <p:cNvPr id="241" name="Zástupný symbol pro text 21"/>
          <p:cNvSpPr>
            <a:spLocks noGrp="1"/>
          </p:cNvSpPr>
          <p:nvPr>
            <p:ph type="body" sz="quarter" idx="151" hasCustomPrompt="1"/>
          </p:nvPr>
        </p:nvSpPr>
        <p:spPr>
          <a:xfrm>
            <a:off x="6112527" y="5897348"/>
            <a:ext cx="1508760" cy="118872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[E-mail]</a:t>
            </a:r>
            <a:endParaRPr lang="cs-CZ" noProof="0" dirty="0"/>
          </a:p>
        </p:txBody>
      </p:sp>
      <p:sp>
        <p:nvSpPr>
          <p:cNvPr id="242" name="Zástupný symbol pro text 31"/>
          <p:cNvSpPr>
            <a:spLocks noGrp="1"/>
          </p:cNvSpPr>
          <p:nvPr>
            <p:ph type="body" sz="quarter" idx="152" hasCustomPrompt="1"/>
          </p:nvPr>
        </p:nvSpPr>
        <p:spPr>
          <a:xfrm>
            <a:off x="6112527" y="6299786"/>
            <a:ext cx="1508760" cy="12272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[Ulice a číslo popisné]</a:t>
            </a:r>
            <a:endParaRPr lang="cs-CZ" noProof="0" dirty="0"/>
          </a:p>
        </p:txBody>
      </p:sp>
      <p:sp>
        <p:nvSpPr>
          <p:cNvPr id="243" name="Zástupný symbol pro text 31"/>
          <p:cNvSpPr>
            <a:spLocks noGrp="1"/>
          </p:cNvSpPr>
          <p:nvPr>
            <p:ph type="body" sz="quarter" idx="153" hasCustomPrompt="1"/>
          </p:nvPr>
        </p:nvSpPr>
        <p:spPr>
          <a:xfrm>
            <a:off x="6112527" y="6425316"/>
            <a:ext cx="1508760" cy="11192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[PSČ, město a země]</a:t>
            </a:r>
            <a:endParaRPr lang="cs-CZ" noProof="0" dirty="0"/>
          </a:p>
        </p:txBody>
      </p:sp>
      <p:sp>
        <p:nvSpPr>
          <p:cNvPr id="244" name="Zástupný symbol pro text 31"/>
          <p:cNvSpPr>
            <a:spLocks noGrp="1"/>
          </p:cNvSpPr>
          <p:nvPr>
            <p:ph type="body" sz="quarter" idx="154" hasCustomPrompt="1"/>
          </p:nvPr>
        </p:nvSpPr>
        <p:spPr>
          <a:xfrm>
            <a:off x="6112526" y="6675159"/>
            <a:ext cx="440673" cy="11449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1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Kancelář</a:t>
            </a:r>
            <a:endParaRPr lang="cs-CZ" noProof="0" dirty="0"/>
          </a:p>
        </p:txBody>
      </p:sp>
      <p:sp>
        <p:nvSpPr>
          <p:cNvPr id="245" name="Zástupný symbol pro text 31"/>
          <p:cNvSpPr>
            <a:spLocks noGrp="1"/>
          </p:cNvSpPr>
          <p:nvPr>
            <p:ph type="body" sz="quarter" idx="155" hasCustomPrompt="1"/>
          </p:nvPr>
        </p:nvSpPr>
        <p:spPr>
          <a:xfrm>
            <a:off x="6112527" y="6788944"/>
            <a:ext cx="320040" cy="126720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1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Mobil</a:t>
            </a:r>
            <a:endParaRPr lang="cs-CZ" noProof="0" dirty="0"/>
          </a:p>
        </p:txBody>
      </p:sp>
      <p:sp>
        <p:nvSpPr>
          <p:cNvPr id="246" name="Zástupný symbol pro text 31"/>
          <p:cNvSpPr>
            <a:spLocks noGrp="1"/>
          </p:cNvSpPr>
          <p:nvPr>
            <p:ph type="body" sz="quarter" idx="156" hasCustomPrompt="1"/>
          </p:nvPr>
        </p:nvSpPr>
        <p:spPr>
          <a:xfrm>
            <a:off x="6553199" y="6675159"/>
            <a:ext cx="1070135" cy="11449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[Telefonní číslo]</a:t>
            </a:r>
            <a:endParaRPr lang="cs-CZ" noProof="0" dirty="0"/>
          </a:p>
        </p:txBody>
      </p:sp>
      <p:sp>
        <p:nvSpPr>
          <p:cNvPr id="247" name="Zástupný symbol pro text 31"/>
          <p:cNvSpPr>
            <a:spLocks noGrp="1"/>
          </p:cNvSpPr>
          <p:nvPr>
            <p:ph type="body" sz="quarter" idx="157" hasCustomPrompt="1"/>
          </p:nvPr>
        </p:nvSpPr>
        <p:spPr>
          <a:xfrm>
            <a:off x="6434142" y="6789651"/>
            <a:ext cx="1188720" cy="126013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[Telefonní číslo]</a:t>
            </a:r>
            <a:endParaRPr lang="cs-CZ" noProof="0" dirty="0"/>
          </a:p>
        </p:txBody>
      </p:sp>
      <p:sp>
        <p:nvSpPr>
          <p:cNvPr id="249" name="barevný blok"/>
          <p:cNvSpPr/>
          <p:nvPr userDrawn="1"/>
        </p:nvSpPr>
        <p:spPr bwMode="gray">
          <a:xfrm>
            <a:off x="7912904" y="5287385"/>
            <a:ext cx="1554480" cy="41822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cs-CZ" noProof="0" dirty="0"/>
          </a:p>
        </p:txBody>
      </p:sp>
      <p:sp>
        <p:nvSpPr>
          <p:cNvPr id="250" name="Zástupný symbol pro text 21"/>
          <p:cNvSpPr>
            <a:spLocks noGrp="1"/>
          </p:cNvSpPr>
          <p:nvPr>
            <p:ph type="body" sz="quarter" idx="158" hasCustomPrompt="1"/>
          </p:nvPr>
        </p:nvSpPr>
        <p:spPr>
          <a:xfrm>
            <a:off x="7947087" y="5775427"/>
            <a:ext cx="1508760" cy="118874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cap="all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[TITUL]</a:t>
            </a:r>
            <a:endParaRPr lang="cs-CZ" noProof="0" dirty="0"/>
          </a:p>
        </p:txBody>
      </p:sp>
      <p:sp>
        <p:nvSpPr>
          <p:cNvPr id="251" name="Zástupný symbol pro text 19"/>
          <p:cNvSpPr>
            <a:spLocks noGrp="1"/>
          </p:cNvSpPr>
          <p:nvPr>
            <p:ph type="body" sz="quarter" idx="159" hasCustomPrompt="1"/>
          </p:nvPr>
        </p:nvSpPr>
        <p:spPr bwMode="white">
          <a:xfrm>
            <a:off x="7947087" y="5334707"/>
            <a:ext cx="1507474" cy="342022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1200" b="0" cap="all" baseline="0">
                <a:solidFill>
                  <a:schemeClr val="bg1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900"/>
            </a:lvl2pPr>
            <a:lvl3pPr marL="0" indent="0" algn="l" rtl="0">
              <a:spcBef>
                <a:spcPts val="0"/>
              </a:spcBef>
              <a:buNone/>
              <a:defRPr sz="900"/>
            </a:lvl3pPr>
            <a:lvl4pPr marL="0" indent="0" algn="l" rtl="0">
              <a:spcBef>
                <a:spcPts val="0"/>
              </a:spcBef>
              <a:buNone/>
              <a:defRPr sz="900"/>
            </a:lvl4pPr>
            <a:lvl5pPr marL="0" indent="0" algn="l" rtl="0">
              <a:spcBef>
                <a:spcPts val="0"/>
              </a:spcBef>
              <a:buNone/>
              <a:defRPr sz="900"/>
            </a:lvl5pPr>
          </a:lstStyle>
          <a:p>
            <a:pPr lvl="0" rtl="0"/>
            <a:r>
              <a:rPr lang="cs-CZ" noProof="0" dirty="0" smtClean="0"/>
              <a:t>Sem zadejte jméno.</a:t>
            </a:r>
            <a:endParaRPr lang="cs-CZ" noProof="0" dirty="0"/>
          </a:p>
        </p:txBody>
      </p:sp>
      <p:sp>
        <p:nvSpPr>
          <p:cNvPr id="252" name="Zástupný symbol pro text 21"/>
          <p:cNvSpPr>
            <a:spLocks noGrp="1"/>
          </p:cNvSpPr>
          <p:nvPr>
            <p:ph type="body" sz="quarter" idx="160" hasCustomPrompt="1"/>
          </p:nvPr>
        </p:nvSpPr>
        <p:spPr>
          <a:xfrm>
            <a:off x="7947087" y="5897348"/>
            <a:ext cx="1508760" cy="118872"/>
          </a:xfrm>
        </p:spPr>
        <p:txBody>
          <a:bodyPr lIns="0" tIns="0" rIns="0" bIns="0" rtlCol="0" anchor="t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[E-mail]</a:t>
            </a:r>
            <a:endParaRPr lang="cs-CZ" noProof="0" dirty="0"/>
          </a:p>
        </p:txBody>
      </p:sp>
      <p:sp>
        <p:nvSpPr>
          <p:cNvPr id="253" name="Zástupný symbol pro text 31"/>
          <p:cNvSpPr>
            <a:spLocks noGrp="1"/>
          </p:cNvSpPr>
          <p:nvPr>
            <p:ph type="body" sz="quarter" idx="161" hasCustomPrompt="1"/>
          </p:nvPr>
        </p:nvSpPr>
        <p:spPr>
          <a:xfrm>
            <a:off x="7947087" y="6299787"/>
            <a:ext cx="1508760" cy="125528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[Ulice a číslo popisné]</a:t>
            </a:r>
            <a:endParaRPr lang="cs-CZ" noProof="0" dirty="0"/>
          </a:p>
        </p:txBody>
      </p:sp>
      <p:sp>
        <p:nvSpPr>
          <p:cNvPr id="254" name="Zástupný symbol pro text 31"/>
          <p:cNvSpPr>
            <a:spLocks noGrp="1"/>
          </p:cNvSpPr>
          <p:nvPr>
            <p:ph type="body" sz="quarter" idx="162" hasCustomPrompt="1"/>
          </p:nvPr>
        </p:nvSpPr>
        <p:spPr>
          <a:xfrm>
            <a:off x="7947087" y="6425316"/>
            <a:ext cx="1508760" cy="111216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[PSČ, město a země]</a:t>
            </a:r>
            <a:endParaRPr lang="cs-CZ" noProof="0" dirty="0"/>
          </a:p>
        </p:txBody>
      </p:sp>
      <p:sp>
        <p:nvSpPr>
          <p:cNvPr id="255" name="Zástupný symbol pro text 31"/>
          <p:cNvSpPr>
            <a:spLocks noGrp="1"/>
          </p:cNvSpPr>
          <p:nvPr>
            <p:ph type="body" sz="quarter" idx="163" hasCustomPrompt="1"/>
          </p:nvPr>
        </p:nvSpPr>
        <p:spPr>
          <a:xfrm>
            <a:off x="7947087" y="6675158"/>
            <a:ext cx="434912" cy="121633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1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Kancelář</a:t>
            </a:r>
            <a:endParaRPr lang="cs-CZ" noProof="0" dirty="0"/>
          </a:p>
        </p:txBody>
      </p:sp>
      <p:sp>
        <p:nvSpPr>
          <p:cNvPr id="256" name="Zástupný symbol pro text 31"/>
          <p:cNvSpPr>
            <a:spLocks noGrp="1"/>
          </p:cNvSpPr>
          <p:nvPr>
            <p:ph type="body" sz="quarter" idx="164" hasCustomPrompt="1"/>
          </p:nvPr>
        </p:nvSpPr>
        <p:spPr>
          <a:xfrm>
            <a:off x="7947087" y="6796792"/>
            <a:ext cx="320040" cy="11887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1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Mobil</a:t>
            </a:r>
            <a:endParaRPr lang="cs-CZ" noProof="0" dirty="0"/>
          </a:p>
        </p:txBody>
      </p:sp>
      <p:sp>
        <p:nvSpPr>
          <p:cNvPr id="257" name="Zástupný symbol pro text 31"/>
          <p:cNvSpPr>
            <a:spLocks noGrp="1"/>
          </p:cNvSpPr>
          <p:nvPr>
            <p:ph type="body" sz="quarter" idx="165" hasCustomPrompt="1"/>
          </p:nvPr>
        </p:nvSpPr>
        <p:spPr>
          <a:xfrm>
            <a:off x="8381999" y="6675159"/>
            <a:ext cx="1075896" cy="12163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[Telefonní číslo]</a:t>
            </a:r>
            <a:endParaRPr lang="cs-CZ" noProof="0" dirty="0"/>
          </a:p>
        </p:txBody>
      </p:sp>
      <p:sp>
        <p:nvSpPr>
          <p:cNvPr id="258" name="Zástupný symbol pro text 31"/>
          <p:cNvSpPr>
            <a:spLocks noGrp="1"/>
          </p:cNvSpPr>
          <p:nvPr>
            <p:ph type="body" sz="quarter" idx="166" hasCustomPrompt="1"/>
          </p:nvPr>
        </p:nvSpPr>
        <p:spPr>
          <a:xfrm>
            <a:off x="8268702" y="6796792"/>
            <a:ext cx="1188720" cy="118872"/>
          </a:xfrm>
        </p:spPr>
        <p:txBody>
          <a:bodyPr lIns="0" tIns="0" rIns="0" bIns="0" rtlCol="0">
            <a:noAutofit/>
          </a:bodyPr>
          <a:lstStyle>
            <a:lvl1pPr marL="0" indent="0" algn="l" rtl="0">
              <a:lnSpc>
                <a:spcPct val="80000"/>
              </a:lnSpc>
              <a:spcBef>
                <a:spcPts val="0"/>
              </a:spcBef>
              <a:buNone/>
              <a:defRPr sz="800" b="0" baseline="0">
                <a:solidFill>
                  <a:schemeClr val="accent3"/>
                </a:solidFill>
              </a:defRPr>
            </a:lvl1pPr>
            <a:lvl2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0" indent="0" algn="l" rtl="0">
              <a:spcBef>
                <a:spcPts val="0"/>
              </a:spcBef>
              <a:buNone/>
              <a:defRPr sz="7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</a:lstStyle>
          <a:p>
            <a:pPr lvl="0" rtl="0"/>
            <a:r>
              <a:rPr lang="cs-CZ" noProof="0" dirty="0" smtClean="0"/>
              <a:t>[Telefonní číslo]</a:t>
            </a:r>
            <a:endParaRPr lang="cs-CZ" noProof="0" dirty="0"/>
          </a:p>
        </p:txBody>
      </p:sp>
    </p:spTree>
    <p:extLst>
      <p:ext uri="{BB962C8B-B14F-4D97-AF65-F5344CB8AC3E}">
        <p14:creationId xmlns:p14="http://schemas.microsoft.com/office/powerpoint/2010/main" val="133256505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mřížka vizitky" hidden="1"/>
          <p:cNvGrpSpPr/>
          <p:nvPr userDrawn="1"/>
        </p:nvGrpSpPr>
        <p:grpSpPr>
          <a:xfrm rot="5400000">
            <a:off x="1828800" y="-685800"/>
            <a:ext cx="6400800" cy="9144000"/>
            <a:chOff x="685800" y="452618"/>
            <a:chExt cx="6400800" cy="9148542"/>
          </a:xfrm>
        </p:grpSpPr>
        <p:sp>
          <p:nvSpPr>
            <p:cNvPr id="9" name="Obdélník 8"/>
            <p:cNvSpPr/>
            <p:nvPr userDrawn="1"/>
          </p:nvSpPr>
          <p:spPr>
            <a:xfrm>
              <a:off x="685800" y="452618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10" name="Obdélník 9"/>
            <p:cNvSpPr/>
            <p:nvPr userDrawn="1"/>
          </p:nvSpPr>
          <p:spPr>
            <a:xfrm>
              <a:off x="3886200" y="452618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11" name="Obdélník 10"/>
            <p:cNvSpPr/>
            <p:nvPr userDrawn="1"/>
          </p:nvSpPr>
          <p:spPr>
            <a:xfrm>
              <a:off x="685800" y="22878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12" name="Obdélník 11"/>
            <p:cNvSpPr/>
            <p:nvPr userDrawn="1"/>
          </p:nvSpPr>
          <p:spPr>
            <a:xfrm>
              <a:off x="3886200" y="22878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13" name="Obdélník 12"/>
            <p:cNvSpPr/>
            <p:nvPr userDrawn="1"/>
          </p:nvSpPr>
          <p:spPr>
            <a:xfrm>
              <a:off x="685800" y="41166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14" name="Obdélník 13"/>
            <p:cNvSpPr/>
            <p:nvPr userDrawn="1"/>
          </p:nvSpPr>
          <p:spPr>
            <a:xfrm>
              <a:off x="3886200" y="41166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15" name="Obdélník 14"/>
            <p:cNvSpPr/>
            <p:nvPr userDrawn="1"/>
          </p:nvSpPr>
          <p:spPr>
            <a:xfrm>
              <a:off x="685800" y="59454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16" name="Obdélník 15"/>
            <p:cNvSpPr/>
            <p:nvPr userDrawn="1"/>
          </p:nvSpPr>
          <p:spPr>
            <a:xfrm>
              <a:off x="3886200" y="5945409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17" name="Obdélník 16"/>
            <p:cNvSpPr/>
            <p:nvPr userDrawn="1"/>
          </p:nvSpPr>
          <p:spPr>
            <a:xfrm>
              <a:off x="685800" y="7772360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18" name="Obdélník 17"/>
            <p:cNvSpPr/>
            <p:nvPr userDrawn="1"/>
          </p:nvSpPr>
          <p:spPr>
            <a:xfrm>
              <a:off x="3886200" y="7772360"/>
              <a:ext cx="3200400" cy="1828800"/>
            </a:xfrm>
            <a:prstGeom prst="rect">
              <a:avLst/>
            </a:prstGeom>
            <a:noFill/>
            <a:ln w="317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</p:grpSp>
      <p:sp>
        <p:nvSpPr>
          <p:cNvPr id="2" name="Zástupný symbol pro nadpis 1" hidden="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t>Kliknutím můžete upravit styl předlohy nadpisů.</a:t>
            </a:r>
            <a:endParaRPr lang="en-GB"/>
          </a:p>
        </p:txBody>
      </p:sp>
      <p:sp>
        <p:nvSpPr>
          <p:cNvPr id="3" name="Zástupný symbol pro text 2" hidden="1"/>
          <p:cNvSpPr>
            <a:spLocks noGrp="1"/>
          </p:cNvSpPr>
          <p:nvPr>
            <p:ph type="body" idx="1"/>
          </p:nvPr>
        </p:nvSpPr>
        <p:spPr>
          <a:xfrm>
            <a:off x="502920" y="1813561"/>
            <a:ext cx="9052560" cy="51294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t>Kliknutím můžete upravit styly předlohy textu.</a:t>
            </a:r>
          </a:p>
          <a:p>
            <a:pPr lvl="1" rtl="0"/>
            <a:r>
              <a:t>Druhá úroveň</a:t>
            </a:r>
          </a:p>
          <a:p>
            <a:pPr lvl="2" rtl="0"/>
            <a:r>
              <a:t>Třetí úroveň</a:t>
            </a:r>
          </a:p>
          <a:p>
            <a:pPr lvl="3" rtl="0"/>
            <a:r>
              <a:t>Čtvrtá úroveň</a:t>
            </a:r>
          </a:p>
          <a:p>
            <a:pPr lvl="4" rtl="0"/>
            <a:r>
              <a:t>Pátá úroveň</a:t>
            </a:r>
            <a:endParaRPr lang="en-GB"/>
          </a:p>
        </p:txBody>
      </p:sp>
      <p:sp>
        <p:nvSpPr>
          <p:cNvPr id="4" name="Zástupný symbol pro datum 3" hidden="1"/>
          <p:cNvSpPr>
            <a:spLocks noGrp="1"/>
          </p:cNvSpPr>
          <p:nvPr>
            <p:ph type="dt" sz="half" idx="2"/>
          </p:nvPr>
        </p:nvSpPr>
        <p:spPr>
          <a:xfrm>
            <a:off x="502920" y="7203864"/>
            <a:ext cx="2346960" cy="4138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en-US"/>
              <a:t>31. 7. 2013</a:t>
            </a:r>
            <a:endParaRPr/>
          </a:p>
        </p:txBody>
      </p:sp>
      <p:sp>
        <p:nvSpPr>
          <p:cNvPr id="5" name="Zástupný symbol pro zápatí 4" hidden="1"/>
          <p:cNvSpPr>
            <a:spLocks noGrp="1"/>
          </p:cNvSpPr>
          <p:nvPr>
            <p:ph type="ftr" sz="quarter" idx="3"/>
          </p:nvPr>
        </p:nvSpPr>
        <p:spPr>
          <a:xfrm>
            <a:off x="3436620" y="7203864"/>
            <a:ext cx="3185160" cy="4138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rtl="0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6" name="Zástupný symbol pro číslo snímku 5" hidden="1"/>
          <p:cNvSpPr>
            <a:spLocks noGrp="1"/>
          </p:cNvSpPr>
          <p:nvPr>
            <p:ph type="sldNum" sz="quarter" idx="4"/>
          </p:nvPr>
        </p:nvSpPr>
        <p:spPr>
          <a:xfrm>
            <a:off x="7208520" y="7203864"/>
            <a:ext cx="2346960" cy="4138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473171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88" userDrawn="1">
          <p15:clr>
            <a:srgbClr val="F26B43"/>
          </p15:clr>
        </p15:guide>
        <p15:guide id="2" orient="horz" pos="2448" userDrawn="1">
          <p15:clr>
            <a:srgbClr val="F26B43"/>
          </p15:clr>
        </p15:guide>
        <p15:guide id="3" pos="1440" userDrawn="1">
          <p15:clr>
            <a:srgbClr val="F26B43"/>
          </p15:clr>
        </p15:guide>
        <p15:guide id="4" pos="2592" userDrawn="1">
          <p15:clr>
            <a:srgbClr val="F26B43"/>
          </p15:clr>
        </p15:guide>
        <p15:guide id="5" pos="3744" userDrawn="1">
          <p15:clr>
            <a:srgbClr val="F26B43"/>
          </p15:clr>
        </p15:guide>
        <p15:guide id="6" pos="4896" userDrawn="1">
          <p15:clr>
            <a:srgbClr val="F26B43"/>
          </p15:clr>
        </p15:guide>
        <p15:guide id="7" pos="6048" userDrawn="1">
          <p15:clr>
            <a:srgbClr val="F26B43"/>
          </p15:clr>
        </p15:guide>
        <p15:guide id="8" orient="horz" pos="432" userDrawn="1">
          <p15:clr>
            <a:srgbClr val="F26B43"/>
          </p15:clr>
        </p15:guide>
        <p15:guide id="9" orient="horz" pos="446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Zástupný symbol pro text 93"/>
          <p:cNvSpPr>
            <a:spLocks noGrp="1"/>
          </p:cNvSpPr>
          <p:nvPr>
            <p:ph type="body" sz="quarter" idx="25"/>
          </p:nvPr>
        </p:nvSpPr>
        <p:spPr/>
        <p:txBody>
          <a:bodyPr rtlCol="0"/>
          <a:lstStyle/>
          <a:p>
            <a:pPr rtl="0"/>
            <a:r>
              <a:rPr lang="cs-CZ" dirty="0" smtClean="0"/>
              <a:t>VICEPREZIDENTKA</a:t>
            </a:r>
            <a:endParaRPr lang="cs-CZ" dirty="0"/>
          </a:p>
        </p:txBody>
      </p:sp>
      <p:sp>
        <p:nvSpPr>
          <p:cNvPr id="93" name="Zástupný symbol pro text 92"/>
          <p:cNvSpPr>
            <a:spLocks noGrp="1"/>
          </p:cNvSpPr>
          <p:nvPr>
            <p:ph type="body" sz="quarter" idx="24"/>
          </p:nvPr>
        </p:nvSpPr>
        <p:spPr/>
        <p:txBody>
          <a:bodyPr rtlCol="0"/>
          <a:lstStyle/>
          <a:p>
            <a:pPr rtl="0"/>
            <a:r>
              <a:rPr lang="cs-CZ" dirty="0" smtClean="0"/>
              <a:t>Helena </a:t>
            </a:r>
            <a:r>
              <a:rPr lang="cs-CZ" dirty="0" err="1" smtClean="0"/>
              <a:t>Vrchotková</a:t>
            </a:r>
            <a:endParaRPr lang="cs-CZ" dirty="0"/>
          </a:p>
        </p:txBody>
      </p:sp>
      <p:sp>
        <p:nvSpPr>
          <p:cNvPr id="96" name="Zástupný symbol pro text 95"/>
          <p:cNvSpPr>
            <a:spLocks noGrp="1"/>
          </p:cNvSpPr>
          <p:nvPr>
            <p:ph type="body" sz="quarter" idx="80"/>
          </p:nvPr>
        </p:nvSpPr>
        <p:spPr/>
        <p:txBody>
          <a:bodyPr rtlCol="0"/>
          <a:lstStyle/>
          <a:p>
            <a:pPr rtl="0"/>
            <a:r>
              <a:rPr lang="cs-CZ" dirty="0" smtClean="0"/>
              <a:t>hvrchotkova@fabrikam.com</a:t>
            </a:r>
            <a:endParaRPr lang="cs-CZ" dirty="0"/>
          </a:p>
        </p:txBody>
      </p:sp>
      <p:sp>
        <p:nvSpPr>
          <p:cNvPr id="95" name="Zástupný symbol pro text 94"/>
          <p:cNvSpPr>
            <a:spLocks noGrp="1"/>
          </p:cNvSpPr>
          <p:nvPr>
            <p:ph type="body" sz="quarter" idx="30"/>
          </p:nvPr>
        </p:nvSpPr>
        <p:spPr/>
        <p:txBody>
          <a:bodyPr rtlCol="0"/>
          <a:lstStyle/>
          <a:p>
            <a:pPr rtl="0"/>
            <a:r>
              <a:rPr lang="cs-CZ" dirty="0" smtClean="0"/>
              <a:t>Přední 1234</a:t>
            </a:r>
            <a:endParaRPr lang="cs-CZ" dirty="0"/>
          </a:p>
        </p:txBody>
      </p:sp>
      <p:sp>
        <p:nvSpPr>
          <p:cNvPr id="97" name="Zástupný symbol pro text 96"/>
          <p:cNvSpPr>
            <a:spLocks noGrp="1"/>
          </p:cNvSpPr>
          <p:nvPr>
            <p:ph type="body" sz="quarter" idx="81"/>
          </p:nvPr>
        </p:nvSpPr>
        <p:spPr/>
        <p:txBody>
          <a:bodyPr rtlCol="0"/>
          <a:lstStyle/>
          <a:p>
            <a:pPr rtl="0"/>
            <a:r>
              <a:rPr lang="cs-CZ" dirty="0" smtClean="0"/>
              <a:t>Znojmo 670 31, Česká republika</a:t>
            </a:r>
            <a:endParaRPr lang="cs-CZ" dirty="0"/>
          </a:p>
        </p:txBody>
      </p:sp>
      <p:sp>
        <p:nvSpPr>
          <p:cNvPr id="98" name="Zástupný symbol pro text 97"/>
          <p:cNvSpPr>
            <a:spLocks noGrp="1"/>
          </p:cNvSpPr>
          <p:nvPr>
            <p:ph type="body" sz="quarter" idx="82"/>
          </p:nvPr>
        </p:nvSpPr>
        <p:spPr>
          <a:xfrm>
            <a:off x="626126" y="3474052"/>
            <a:ext cx="440674" cy="114492"/>
          </a:xfrm>
        </p:spPr>
        <p:txBody>
          <a:bodyPr rtlCol="0"/>
          <a:lstStyle/>
          <a:p>
            <a:pPr rtl="0"/>
            <a:r>
              <a:rPr lang="cs-CZ" dirty="0" smtClean="0"/>
              <a:t>Kancelář</a:t>
            </a:r>
            <a:endParaRPr lang="cs-CZ" dirty="0"/>
          </a:p>
        </p:txBody>
      </p:sp>
      <p:sp>
        <p:nvSpPr>
          <p:cNvPr id="99" name="Zástupný symbol pro text 98"/>
          <p:cNvSpPr>
            <a:spLocks noGrp="1"/>
          </p:cNvSpPr>
          <p:nvPr>
            <p:ph type="body" sz="quarter" idx="83"/>
          </p:nvPr>
        </p:nvSpPr>
        <p:spPr/>
        <p:txBody>
          <a:bodyPr rtlCol="0"/>
          <a:lstStyle/>
          <a:p>
            <a:pPr rtl="0"/>
            <a:r>
              <a:rPr lang="cs-CZ" dirty="0" smtClean="0"/>
              <a:t>Mobil</a:t>
            </a:r>
            <a:endParaRPr lang="cs-CZ" dirty="0"/>
          </a:p>
        </p:txBody>
      </p:sp>
      <p:sp>
        <p:nvSpPr>
          <p:cNvPr id="100" name="Zástupný symbol pro text 99"/>
          <p:cNvSpPr>
            <a:spLocks noGrp="1"/>
          </p:cNvSpPr>
          <p:nvPr>
            <p:ph type="body" sz="quarter" idx="84"/>
          </p:nvPr>
        </p:nvSpPr>
        <p:spPr>
          <a:xfrm>
            <a:off x="1066799" y="3474052"/>
            <a:ext cx="1070135" cy="114492"/>
          </a:xfrm>
        </p:spPr>
        <p:txBody>
          <a:bodyPr rtlCol="0"/>
          <a:lstStyle/>
          <a:p>
            <a:pPr rtl="0"/>
            <a:r>
              <a:rPr lang="cs-CZ" dirty="0" smtClean="0"/>
              <a:t>123 456 789</a:t>
            </a:r>
            <a:endParaRPr lang="cs-CZ" dirty="0"/>
          </a:p>
        </p:txBody>
      </p:sp>
      <p:sp>
        <p:nvSpPr>
          <p:cNvPr id="101" name="Zástupný symbol pro text 100"/>
          <p:cNvSpPr>
            <a:spLocks noGrp="1"/>
          </p:cNvSpPr>
          <p:nvPr>
            <p:ph type="body" sz="quarter" idx="85"/>
          </p:nvPr>
        </p:nvSpPr>
        <p:spPr/>
        <p:txBody>
          <a:bodyPr rtlCol="0"/>
          <a:lstStyle/>
          <a:p>
            <a:pPr rtl="0"/>
            <a:r>
              <a:rPr lang="cs-CZ" dirty="0" smtClean="0"/>
              <a:t>123 111 222</a:t>
            </a:r>
            <a:endParaRPr lang="cs-CZ" dirty="0"/>
          </a:p>
        </p:txBody>
      </p:sp>
      <p:sp>
        <p:nvSpPr>
          <p:cNvPr id="29" name="Zástupný symbol pro text 28"/>
          <p:cNvSpPr>
            <a:spLocks noGrp="1"/>
          </p:cNvSpPr>
          <p:nvPr>
            <p:ph type="body" sz="quarter" idx="86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sz="quarter" idx="87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sz="quarter" idx="88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64" name="Zástupný symbol pro text 63"/>
          <p:cNvSpPr>
            <a:spLocks noGrp="1"/>
          </p:cNvSpPr>
          <p:nvPr>
            <p:ph type="body" sz="quarter" idx="89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65" name="Zástupný symbol pro text 64"/>
          <p:cNvSpPr>
            <a:spLocks noGrp="1"/>
          </p:cNvSpPr>
          <p:nvPr>
            <p:ph type="body" sz="quarter" idx="90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107" name="Zástupný symbol pro text 106"/>
          <p:cNvSpPr>
            <a:spLocks noGrp="1"/>
          </p:cNvSpPr>
          <p:nvPr>
            <p:ph type="body" sz="quarter" idx="91"/>
          </p:nvPr>
        </p:nvSpPr>
        <p:spPr>
          <a:xfrm>
            <a:off x="2454926" y="3474052"/>
            <a:ext cx="440673" cy="114492"/>
          </a:xfrm>
        </p:spPr>
        <p:txBody>
          <a:bodyPr rtlCol="0"/>
          <a:lstStyle/>
          <a:p>
            <a:pPr rtl="0"/>
            <a:r>
              <a:rPr lang="cs-CZ" dirty="0" smtClean="0"/>
              <a:t>Kancelář</a:t>
            </a:r>
            <a:endParaRPr lang="cs-CZ" dirty="0"/>
          </a:p>
        </p:txBody>
      </p:sp>
      <p:sp>
        <p:nvSpPr>
          <p:cNvPr id="108" name="Zástupný symbol pro text 107"/>
          <p:cNvSpPr>
            <a:spLocks noGrp="1"/>
          </p:cNvSpPr>
          <p:nvPr>
            <p:ph type="body" sz="quarter" idx="92"/>
          </p:nvPr>
        </p:nvSpPr>
        <p:spPr/>
        <p:txBody>
          <a:bodyPr rtlCol="0"/>
          <a:lstStyle/>
          <a:p>
            <a:pPr rtl="0"/>
            <a:r>
              <a:rPr lang="cs-CZ" dirty="0" smtClean="0"/>
              <a:t>Mobil</a:t>
            </a:r>
            <a:endParaRPr lang="cs-CZ" dirty="0"/>
          </a:p>
        </p:txBody>
      </p:sp>
      <p:sp>
        <p:nvSpPr>
          <p:cNvPr id="66" name="Zástupný symbol pro text 65"/>
          <p:cNvSpPr>
            <a:spLocks noGrp="1"/>
          </p:cNvSpPr>
          <p:nvPr>
            <p:ph type="body" sz="quarter" idx="93"/>
          </p:nvPr>
        </p:nvSpPr>
        <p:spPr>
          <a:xfrm>
            <a:off x="2895599" y="3474052"/>
            <a:ext cx="1070136" cy="114492"/>
          </a:xfrm>
        </p:spPr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67" name="Zástupný symbol pro text 66"/>
          <p:cNvSpPr>
            <a:spLocks noGrp="1"/>
          </p:cNvSpPr>
          <p:nvPr>
            <p:ph type="body" sz="quarter" idx="94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68" name="Zástupný symbol pro text 67"/>
          <p:cNvSpPr>
            <a:spLocks noGrp="1"/>
          </p:cNvSpPr>
          <p:nvPr>
            <p:ph type="body" sz="quarter" idx="95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69" name="Zástupný symbol pro text 68"/>
          <p:cNvSpPr>
            <a:spLocks noGrp="1"/>
          </p:cNvSpPr>
          <p:nvPr>
            <p:ph type="body" sz="quarter" idx="96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70" name="Zástupný symbol pro text 69"/>
          <p:cNvSpPr>
            <a:spLocks noGrp="1"/>
          </p:cNvSpPr>
          <p:nvPr>
            <p:ph type="body" sz="quarter" idx="97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71" name="Zástupný symbol pro text 70"/>
          <p:cNvSpPr>
            <a:spLocks noGrp="1"/>
          </p:cNvSpPr>
          <p:nvPr>
            <p:ph type="body" sz="quarter" idx="98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72" name="Zástupný symbol pro text 71"/>
          <p:cNvSpPr>
            <a:spLocks noGrp="1"/>
          </p:cNvSpPr>
          <p:nvPr>
            <p:ph type="body" sz="quarter" idx="99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116" name="Zástupný symbol pro text 115"/>
          <p:cNvSpPr>
            <a:spLocks noGrp="1"/>
          </p:cNvSpPr>
          <p:nvPr>
            <p:ph type="body" sz="quarter" idx="100"/>
          </p:nvPr>
        </p:nvSpPr>
        <p:spPr>
          <a:xfrm>
            <a:off x="4284572" y="3474052"/>
            <a:ext cx="439828" cy="114492"/>
          </a:xfrm>
        </p:spPr>
        <p:txBody>
          <a:bodyPr rtlCol="0"/>
          <a:lstStyle/>
          <a:p>
            <a:pPr rtl="0"/>
            <a:r>
              <a:rPr lang="cs-CZ" dirty="0" smtClean="0"/>
              <a:t>Kancelář</a:t>
            </a:r>
            <a:endParaRPr lang="cs-CZ" dirty="0"/>
          </a:p>
        </p:txBody>
      </p:sp>
      <p:sp>
        <p:nvSpPr>
          <p:cNvPr id="117" name="Zástupný symbol pro text 116"/>
          <p:cNvSpPr>
            <a:spLocks noGrp="1"/>
          </p:cNvSpPr>
          <p:nvPr>
            <p:ph type="body" sz="quarter" idx="101"/>
          </p:nvPr>
        </p:nvSpPr>
        <p:spPr/>
        <p:txBody>
          <a:bodyPr rtlCol="0"/>
          <a:lstStyle/>
          <a:p>
            <a:pPr rtl="0"/>
            <a:r>
              <a:rPr lang="cs-CZ" dirty="0" smtClean="0"/>
              <a:t>Mobil</a:t>
            </a:r>
            <a:endParaRPr lang="cs-CZ" dirty="0"/>
          </a:p>
        </p:txBody>
      </p:sp>
      <p:sp>
        <p:nvSpPr>
          <p:cNvPr id="73" name="Zástupný symbol pro text 72"/>
          <p:cNvSpPr>
            <a:spLocks noGrp="1"/>
          </p:cNvSpPr>
          <p:nvPr>
            <p:ph type="body" sz="quarter" idx="102"/>
          </p:nvPr>
        </p:nvSpPr>
        <p:spPr>
          <a:xfrm>
            <a:off x="4724400" y="3474052"/>
            <a:ext cx="1070980" cy="114492"/>
          </a:xfrm>
        </p:spPr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74" name="Zástupný symbol pro text 73"/>
          <p:cNvSpPr>
            <a:spLocks noGrp="1"/>
          </p:cNvSpPr>
          <p:nvPr>
            <p:ph type="body" sz="quarter" idx="103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75" name="Zástupný symbol pro text 74"/>
          <p:cNvSpPr>
            <a:spLocks noGrp="1"/>
          </p:cNvSpPr>
          <p:nvPr>
            <p:ph type="body" sz="quarter" idx="104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76" name="Zástupný symbol pro text 75"/>
          <p:cNvSpPr>
            <a:spLocks noGrp="1"/>
          </p:cNvSpPr>
          <p:nvPr>
            <p:ph type="body" sz="quarter" idx="105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77" name="Zástupný symbol pro text 76"/>
          <p:cNvSpPr>
            <a:spLocks noGrp="1"/>
          </p:cNvSpPr>
          <p:nvPr>
            <p:ph type="body" sz="quarter" idx="106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78" name="Zástupný symbol pro text 77"/>
          <p:cNvSpPr>
            <a:spLocks noGrp="1"/>
          </p:cNvSpPr>
          <p:nvPr>
            <p:ph type="body" sz="quarter" idx="107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79" name="Zástupný symbol pro text 78"/>
          <p:cNvSpPr>
            <a:spLocks noGrp="1"/>
          </p:cNvSpPr>
          <p:nvPr>
            <p:ph type="body" sz="quarter" idx="108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125" name="Zástupný symbol pro text 124"/>
          <p:cNvSpPr>
            <a:spLocks noGrp="1"/>
          </p:cNvSpPr>
          <p:nvPr>
            <p:ph type="body" sz="quarter" idx="109"/>
          </p:nvPr>
        </p:nvSpPr>
        <p:spPr>
          <a:xfrm>
            <a:off x="6112526" y="3474052"/>
            <a:ext cx="440673" cy="114492"/>
          </a:xfrm>
        </p:spPr>
        <p:txBody>
          <a:bodyPr rtlCol="0"/>
          <a:lstStyle/>
          <a:p>
            <a:pPr rtl="0"/>
            <a:r>
              <a:rPr lang="cs-CZ" dirty="0" smtClean="0"/>
              <a:t>Kancelář</a:t>
            </a:r>
            <a:endParaRPr lang="cs-CZ" dirty="0"/>
          </a:p>
        </p:txBody>
      </p:sp>
      <p:sp>
        <p:nvSpPr>
          <p:cNvPr id="126" name="Zástupný symbol pro text 125"/>
          <p:cNvSpPr>
            <a:spLocks noGrp="1"/>
          </p:cNvSpPr>
          <p:nvPr>
            <p:ph type="body" sz="quarter" idx="110"/>
          </p:nvPr>
        </p:nvSpPr>
        <p:spPr/>
        <p:txBody>
          <a:bodyPr rtlCol="0"/>
          <a:lstStyle/>
          <a:p>
            <a:pPr rtl="0"/>
            <a:r>
              <a:rPr lang="cs-CZ" dirty="0" smtClean="0"/>
              <a:t>Mobil</a:t>
            </a:r>
            <a:endParaRPr lang="cs-CZ" dirty="0"/>
          </a:p>
        </p:txBody>
      </p:sp>
      <p:sp>
        <p:nvSpPr>
          <p:cNvPr id="80" name="Zástupný symbol pro text 79"/>
          <p:cNvSpPr>
            <a:spLocks noGrp="1"/>
          </p:cNvSpPr>
          <p:nvPr>
            <p:ph type="body" sz="quarter" idx="111"/>
          </p:nvPr>
        </p:nvSpPr>
        <p:spPr>
          <a:xfrm>
            <a:off x="6553199" y="3474052"/>
            <a:ext cx="1066802" cy="114492"/>
          </a:xfrm>
        </p:spPr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81" name="Zástupný symbol pro text 80"/>
          <p:cNvSpPr>
            <a:spLocks noGrp="1"/>
          </p:cNvSpPr>
          <p:nvPr>
            <p:ph type="body" sz="quarter" idx="112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82" name="Zástupný symbol pro text 81"/>
          <p:cNvSpPr>
            <a:spLocks noGrp="1"/>
          </p:cNvSpPr>
          <p:nvPr>
            <p:ph type="body" sz="quarter" idx="113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83" name="Zástupný symbol pro text 82"/>
          <p:cNvSpPr>
            <a:spLocks noGrp="1"/>
          </p:cNvSpPr>
          <p:nvPr>
            <p:ph type="body" sz="quarter" idx="114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84" name="Zástupný symbol pro text 83"/>
          <p:cNvSpPr>
            <a:spLocks noGrp="1"/>
          </p:cNvSpPr>
          <p:nvPr>
            <p:ph type="body" sz="quarter" idx="115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85" name="Zástupný symbol pro text 84"/>
          <p:cNvSpPr>
            <a:spLocks noGrp="1"/>
          </p:cNvSpPr>
          <p:nvPr>
            <p:ph type="body" sz="quarter" idx="116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86" name="Zástupný symbol pro text 85"/>
          <p:cNvSpPr>
            <a:spLocks noGrp="1"/>
          </p:cNvSpPr>
          <p:nvPr>
            <p:ph type="body" sz="quarter" idx="117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134" name="Zástupný symbol pro text 133"/>
          <p:cNvSpPr>
            <a:spLocks noGrp="1"/>
          </p:cNvSpPr>
          <p:nvPr>
            <p:ph type="body" sz="quarter" idx="118"/>
          </p:nvPr>
        </p:nvSpPr>
        <p:spPr>
          <a:xfrm>
            <a:off x="7947086" y="3474052"/>
            <a:ext cx="434913" cy="114492"/>
          </a:xfrm>
        </p:spPr>
        <p:txBody>
          <a:bodyPr rtlCol="0"/>
          <a:lstStyle/>
          <a:p>
            <a:pPr rtl="0"/>
            <a:r>
              <a:rPr lang="cs-CZ" dirty="0" smtClean="0"/>
              <a:t>Kancelář</a:t>
            </a:r>
            <a:endParaRPr lang="cs-CZ" dirty="0"/>
          </a:p>
        </p:txBody>
      </p:sp>
      <p:sp>
        <p:nvSpPr>
          <p:cNvPr id="135" name="Zástupný symbol pro text 134"/>
          <p:cNvSpPr>
            <a:spLocks noGrp="1"/>
          </p:cNvSpPr>
          <p:nvPr>
            <p:ph type="body" sz="quarter" idx="119"/>
          </p:nvPr>
        </p:nvSpPr>
        <p:spPr/>
        <p:txBody>
          <a:bodyPr rtlCol="0"/>
          <a:lstStyle/>
          <a:p>
            <a:pPr rtl="0"/>
            <a:r>
              <a:rPr lang="cs-CZ" dirty="0" smtClean="0"/>
              <a:t>Mobil</a:t>
            </a:r>
            <a:endParaRPr lang="cs-CZ" dirty="0"/>
          </a:p>
        </p:txBody>
      </p:sp>
      <p:sp>
        <p:nvSpPr>
          <p:cNvPr id="87" name="Zástupný symbol pro text 86"/>
          <p:cNvSpPr>
            <a:spLocks noGrp="1"/>
          </p:cNvSpPr>
          <p:nvPr>
            <p:ph type="body" sz="quarter" idx="120"/>
          </p:nvPr>
        </p:nvSpPr>
        <p:spPr>
          <a:xfrm>
            <a:off x="8381999" y="3474052"/>
            <a:ext cx="1075896" cy="114492"/>
          </a:xfrm>
        </p:spPr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88" name="Zástupný symbol pro text 87"/>
          <p:cNvSpPr>
            <a:spLocks noGrp="1"/>
          </p:cNvSpPr>
          <p:nvPr>
            <p:ph type="body" sz="quarter" idx="12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89" name="Zástupný symbol pro text 88"/>
          <p:cNvSpPr>
            <a:spLocks noGrp="1"/>
          </p:cNvSpPr>
          <p:nvPr>
            <p:ph type="body" sz="quarter" idx="122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90" name="Zástupný symbol pro text 89"/>
          <p:cNvSpPr>
            <a:spLocks noGrp="1"/>
          </p:cNvSpPr>
          <p:nvPr>
            <p:ph type="body" sz="quarter" idx="123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91" name="Zástupný symbol pro text 90"/>
          <p:cNvSpPr>
            <a:spLocks noGrp="1"/>
          </p:cNvSpPr>
          <p:nvPr>
            <p:ph type="body" sz="quarter" idx="124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92" name="Zástupný symbol pro text 91"/>
          <p:cNvSpPr>
            <a:spLocks noGrp="1"/>
          </p:cNvSpPr>
          <p:nvPr>
            <p:ph type="body" sz="quarter" idx="125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288" name="Zástupný symbol pro text 287"/>
          <p:cNvSpPr>
            <a:spLocks noGrp="1"/>
          </p:cNvSpPr>
          <p:nvPr>
            <p:ph type="body" sz="quarter" idx="126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143" name="Zástupný symbol pro text 142"/>
          <p:cNvSpPr>
            <a:spLocks noGrp="1"/>
          </p:cNvSpPr>
          <p:nvPr>
            <p:ph type="body" sz="quarter" idx="127"/>
          </p:nvPr>
        </p:nvSpPr>
        <p:spPr>
          <a:xfrm>
            <a:off x="626127" y="6675159"/>
            <a:ext cx="440672" cy="114492"/>
          </a:xfrm>
        </p:spPr>
        <p:txBody>
          <a:bodyPr rtlCol="0"/>
          <a:lstStyle/>
          <a:p>
            <a:pPr rtl="0"/>
            <a:r>
              <a:rPr lang="cs-CZ" dirty="0" smtClean="0"/>
              <a:t>Kancelář</a:t>
            </a:r>
            <a:endParaRPr lang="cs-CZ" dirty="0"/>
          </a:p>
        </p:txBody>
      </p:sp>
      <p:sp>
        <p:nvSpPr>
          <p:cNvPr id="144" name="Zástupný symbol pro text 143"/>
          <p:cNvSpPr>
            <a:spLocks noGrp="1"/>
          </p:cNvSpPr>
          <p:nvPr>
            <p:ph type="body" sz="quarter" idx="128"/>
          </p:nvPr>
        </p:nvSpPr>
        <p:spPr/>
        <p:txBody>
          <a:bodyPr rtlCol="0"/>
          <a:lstStyle/>
          <a:p>
            <a:pPr rtl="0"/>
            <a:r>
              <a:rPr lang="cs-CZ" dirty="0" smtClean="0"/>
              <a:t>Mobil</a:t>
            </a:r>
            <a:endParaRPr lang="cs-CZ" dirty="0"/>
          </a:p>
        </p:txBody>
      </p:sp>
      <p:sp>
        <p:nvSpPr>
          <p:cNvPr id="289" name="Zástupný symbol pro text 288"/>
          <p:cNvSpPr>
            <a:spLocks noGrp="1"/>
          </p:cNvSpPr>
          <p:nvPr>
            <p:ph type="body" sz="quarter" idx="129"/>
          </p:nvPr>
        </p:nvSpPr>
        <p:spPr>
          <a:xfrm>
            <a:off x="1066799" y="6675159"/>
            <a:ext cx="1070136" cy="114492"/>
          </a:xfrm>
        </p:spPr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290" name="Zástupný symbol pro text 289"/>
          <p:cNvSpPr>
            <a:spLocks noGrp="1"/>
          </p:cNvSpPr>
          <p:nvPr>
            <p:ph type="body" sz="quarter" idx="130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291" name="Zástupný symbol pro text 290"/>
          <p:cNvSpPr>
            <a:spLocks noGrp="1"/>
          </p:cNvSpPr>
          <p:nvPr>
            <p:ph type="body" sz="quarter" idx="13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292" name="Zástupný symbol pro text 291"/>
          <p:cNvSpPr>
            <a:spLocks noGrp="1"/>
          </p:cNvSpPr>
          <p:nvPr>
            <p:ph type="body" sz="quarter" idx="132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293" name="Zástupný symbol pro text 292"/>
          <p:cNvSpPr>
            <a:spLocks noGrp="1"/>
          </p:cNvSpPr>
          <p:nvPr>
            <p:ph type="body" sz="quarter" idx="133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294" name="Zástupný symbol pro text 293"/>
          <p:cNvSpPr>
            <a:spLocks noGrp="1"/>
          </p:cNvSpPr>
          <p:nvPr>
            <p:ph type="body" sz="quarter" idx="134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295" name="Zástupný symbol pro text 294"/>
          <p:cNvSpPr>
            <a:spLocks noGrp="1"/>
          </p:cNvSpPr>
          <p:nvPr>
            <p:ph type="body" sz="quarter" idx="135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152" name="Zástupný symbol pro text 151"/>
          <p:cNvSpPr>
            <a:spLocks noGrp="1"/>
          </p:cNvSpPr>
          <p:nvPr>
            <p:ph type="body" sz="quarter" idx="136"/>
          </p:nvPr>
        </p:nvSpPr>
        <p:spPr>
          <a:xfrm>
            <a:off x="2454927" y="6675159"/>
            <a:ext cx="440672" cy="114492"/>
          </a:xfrm>
        </p:spPr>
        <p:txBody>
          <a:bodyPr rtlCol="0"/>
          <a:lstStyle/>
          <a:p>
            <a:pPr rtl="0"/>
            <a:r>
              <a:rPr lang="cs-CZ" dirty="0" smtClean="0"/>
              <a:t>Kancelář</a:t>
            </a:r>
            <a:endParaRPr lang="cs-CZ" dirty="0"/>
          </a:p>
        </p:txBody>
      </p:sp>
      <p:sp>
        <p:nvSpPr>
          <p:cNvPr id="153" name="Zástupný symbol pro text 152"/>
          <p:cNvSpPr>
            <a:spLocks noGrp="1"/>
          </p:cNvSpPr>
          <p:nvPr>
            <p:ph type="body" sz="quarter" idx="137"/>
          </p:nvPr>
        </p:nvSpPr>
        <p:spPr/>
        <p:txBody>
          <a:bodyPr rtlCol="0"/>
          <a:lstStyle/>
          <a:p>
            <a:pPr rtl="0"/>
            <a:r>
              <a:rPr lang="cs-CZ" dirty="0" smtClean="0"/>
              <a:t>Mobil</a:t>
            </a:r>
            <a:endParaRPr lang="cs-CZ" dirty="0"/>
          </a:p>
        </p:txBody>
      </p:sp>
      <p:sp>
        <p:nvSpPr>
          <p:cNvPr id="296" name="Zástupný symbol pro text 295"/>
          <p:cNvSpPr>
            <a:spLocks noGrp="1"/>
          </p:cNvSpPr>
          <p:nvPr>
            <p:ph type="body" sz="quarter" idx="138"/>
          </p:nvPr>
        </p:nvSpPr>
        <p:spPr>
          <a:xfrm>
            <a:off x="2895599" y="6675159"/>
            <a:ext cx="1070136" cy="114492"/>
          </a:xfrm>
        </p:spPr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297" name="Zástupný symbol pro text 296"/>
          <p:cNvSpPr>
            <a:spLocks noGrp="1"/>
          </p:cNvSpPr>
          <p:nvPr>
            <p:ph type="body" sz="quarter" idx="139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298" name="Zástupný symbol pro text 297"/>
          <p:cNvSpPr>
            <a:spLocks noGrp="1"/>
          </p:cNvSpPr>
          <p:nvPr>
            <p:ph type="body" sz="quarter" idx="140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299" name="Zástupný symbol pro text 298"/>
          <p:cNvSpPr>
            <a:spLocks noGrp="1"/>
          </p:cNvSpPr>
          <p:nvPr>
            <p:ph type="body" sz="quarter" idx="14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300" name="Zástupný symbol pro text 299"/>
          <p:cNvSpPr>
            <a:spLocks noGrp="1"/>
          </p:cNvSpPr>
          <p:nvPr>
            <p:ph type="body" sz="quarter" idx="142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103" name="Zástupný symbol pro text 102"/>
          <p:cNvSpPr>
            <a:spLocks noGrp="1"/>
          </p:cNvSpPr>
          <p:nvPr>
            <p:ph type="body" sz="quarter" idx="143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104" name="Zástupný symbol pro text 103"/>
          <p:cNvSpPr>
            <a:spLocks noGrp="1"/>
          </p:cNvSpPr>
          <p:nvPr>
            <p:ph type="body" sz="quarter" idx="144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161" name="Zástupný symbol pro text 160"/>
          <p:cNvSpPr>
            <a:spLocks noGrp="1"/>
          </p:cNvSpPr>
          <p:nvPr>
            <p:ph type="body" sz="quarter" idx="145"/>
          </p:nvPr>
        </p:nvSpPr>
        <p:spPr>
          <a:xfrm>
            <a:off x="4284572" y="6675159"/>
            <a:ext cx="439828" cy="114492"/>
          </a:xfrm>
        </p:spPr>
        <p:txBody>
          <a:bodyPr rtlCol="0"/>
          <a:lstStyle/>
          <a:p>
            <a:pPr rtl="0"/>
            <a:r>
              <a:rPr lang="cs-CZ" dirty="0" smtClean="0"/>
              <a:t>Kancelář</a:t>
            </a:r>
            <a:endParaRPr lang="cs-CZ" dirty="0"/>
          </a:p>
        </p:txBody>
      </p:sp>
      <p:sp>
        <p:nvSpPr>
          <p:cNvPr id="162" name="Zástupný symbol pro text 161"/>
          <p:cNvSpPr>
            <a:spLocks noGrp="1"/>
          </p:cNvSpPr>
          <p:nvPr>
            <p:ph type="body" sz="quarter" idx="146"/>
          </p:nvPr>
        </p:nvSpPr>
        <p:spPr/>
        <p:txBody>
          <a:bodyPr rtlCol="0"/>
          <a:lstStyle/>
          <a:p>
            <a:pPr rtl="0"/>
            <a:r>
              <a:rPr lang="cs-CZ" dirty="0" smtClean="0"/>
              <a:t>Mobil</a:t>
            </a:r>
            <a:endParaRPr lang="cs-CZ" dirty="0"/>
          </a:p>
        </p:txBody>
      </p:sp>
      <p:sp>
        <p:nvSpPr>
          <p:cNvPr id="105" name="Zástupný symbol pro text 104"/>
          <p:cNvSpPr>
            <a:spLocks noGrp="1"/>
          </p:cNvSpPr>
          <p:nvPr>
            <p:ph type="body" sz="quarter" idx="147"/>
          </p:nvPr>
        </p:nvSpPr>
        <p:spPr>
          <a:xfrm>
            <a:off x="4724400" y="6675159"/>
            <a:ext cx="1070980" cy="114492"/>
          </a:xfrm>
        </p:spPr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106" name="Zástupný symbol pro text 105"/>
          <p:cNvSpPr>
            <a:spLocks noGrp="1"/>
          </p:cNvSpPr>
          <p:nvPr>
            <p:ph type="body" sz="quarter" idx="148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109" name="Zástupný symbol pro text 108"/>
          <p:cNvSpPr>
            <a:spLocks noGrp="1"/>
          </p:cNvSpPr>
          <p:nvPr>
            <p:ph type="body" sz="quarter" idx="149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110" name="Zástupný symbol pro text 109"/>
          <p:cNvSpPr>
            <a:spLocks noGrp="1"/>
          </p:cNvSpPr>
          <p:nvPr>
            <p:ph type="body" sz="quarter" idx="150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111" name="Zástupný symbol pro text 110"/>
          <p:cNvSpPr>
            <a:spLocks noGrp="1"/>
          </p:cNvSpPr>
          <p:nvPr>
            <p:ph type="body" sz="quarter" idx="15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112" name="Zástupný symbol pro text 111"/>
          <p:cNvSpPr>
            <a:spLocks noGrp="1"/>
          </p:cNvSpPr>
          <p:nvPr>
            <p:ph type="body" sz="quarter" idx="152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113" name="Zástupný symbol pro text 112"/>
          <p:cNvSpPr>
            <a:spLocks noGrp="1"/>
          </p:cNvSpPr>
          <p:nvPr>
            <p:ph type="body" sz="quarter" idx="153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170" name="Zástupný symbol pro text 169"/>
          <p:cNvSpPr>
            <a:spLocks noGrp="1"/>
          </p:cNvSpPr>
          <p:nvPr>
            <p:ph type="body" sz="quarter" idx="154"/>
          </p:nvPr>
        </p:nvSpPr>
        <p:spPr>
          <a:xfrm>
            <a:off x="6112526" y="6675159"/>
            <a:ext cx="440673" cy="114492"/>
          </a:xfrm>
        </p:spPr>
        <p:txBody>
          <a:bodyPr rtlCol="0"/>
          <a:lstStyle/>
          <a:p>
            <a:pPr rtl="0"/>
            <a:r>
              <a:rPr lang="cs-CZ" dirty="0" smtClean="0"/>
              <a:t>Kancelář</a:t>
            </a:r>
            <a:endParaRPr lang="cs-CZ" dirty="0"/>
          </a:p>
        </p:txBody>
      </p:sp>
      <p:sp>
        <p:nvSpPr>
          <p:cNvPr id="171" name="Zástupný symbol pro text 170"/>
          <p:cNvSpPr>
            <a:spLocks noGrp="1"/>
          </p:cNvSpPr>
          <p:nvPr>
            <p:ph type="body" sz="quarter" idx="155"/>
          </p:nvPr>
        </p:nvSpPr>
        <p:spPr/>
        <p:txBody>
          <a:bodyPr rtlCol="0"/>
          <a:lstStyle/>
          <a:p>
            <a:pPr rtl="0"/>
            <a:r>
              <a:rPr lang="cs-CZ" dirty="0" smtClean="0"/>
              <a:t>Mobil</a:t>
            </a:r>
            <a:endParaRPr lang="cs-CZ" dirty="0"/>
          </a:p>
        </p:txBody>
      </p:sp>
      <p:sp>
        <p:nvSpPr>
          <p:cNvPr id="114" name="Zástupný symbol pro text 113"/>
          <p:cNvSpPr>
            <a:spLocks noGrp="1"/>
          </p:cNvSpPr>
          <p:nvPr>
            <p:ph type="body" sz="quarter" idx="156"/>
          </p:nvPr>
        </p:nvSpPr>
        <p:spPr>
          <a:xfrm>
            <a:off x="6553199" y="6675159"/>
            <a:ext cx="1070136" cy="114492"/>
          </a:xfrm>
        </p:spPr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115" name="Zástupný symbol pro text 114"/>
          <p:cNvSpPr>
            <a:spLocks noGrp="1"/>
          </p:cNvSpPr>
          <p:nvPr>
            <p:ph type="body" sz="quarter" idx="157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118" name="Zástupný symbol pro text 117"/>
          <p:cNvSpPr>
            <a:spLocks noGrp="1"/>
          </p:cNvSpPr>
          <p:nvPr>
            <p:ph type="body" sz="quarter" idx="158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119" name="Zástupný symbol pro text 118"/>
          <p:cNvSpPr>
            <a:spLocks noGrp="1"/>
          </p:cNvSpPr>
          <p:nvPr>
            <p:ph type="body" sz="quarter" idx="159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120" name="Zástupný symbol pro text 119"/>
          <p:cNvSpPr>
            <a:spLocks noGrp="1"/>
          </p:cNvSpPr>
          <p:nvPr>
            <p:ph type="body" sz="quarter" idx="160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121" name="Zástupný symbol pro text 120"/>
          <p:cNvSpPr>
            <a:spLocks noGrp="1"/>
          </p:cNvSpPr>
          <p:nvPr>
            <p:ph type="body" sz="quarter" idx="161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122" name="Zástupný symbol pro text 121"/>
          <p:cNvSpPr>
            <a:spLocks noGrp="1"/>
          </p:cNvSpPr>
          <p:nvPr>
            <p:ph type="body" sz="quarter" idx="162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179" name="Zástupný symbol pro text 178"/>
          <p:cNvSpPr>
            <a:spLocks noGrp="1"/>
          </p:cNvSpPr>
          <p:nvPr>
            <p:ph type="body" sz="quarter" idx="163"/>
          </p:nvPr>
        </p:nvSpPr>
        <p:spPr>
          <a:xfrm>
            <a:off x="7947086" y="6675159"/>
            <a:ext cx="358713" cy="114492"/>
          </a:xfrm>
        </p:spPr>
        <p:txBody>
          <a:bodyPr rtlCol="0"/>
          <a:lstStyle/>
          <a:p>
            <a:pPr rtl="0"/>
            <a:r>
              <a:rPr lang="cs-CZ" dirty="0" smtClean="0"/>
              <a:t>Kancelář</a:t>
            </a:r>
            <a:endParaRPr lang="cs-CZ" dirty="0"/>
          </a:p>
        </p:txBody>
      </p:sp>
      <p:sp>
        <p:nvSpPr>
          <p:cNvPr id="180" name="Zástupný symbol pro text 179"/>
          <p:cNvSpPr>
            <a:spLocks noGrp="1"/>
          </p:cNvSpPr>
          <p:nvPr>
            <p:ph type="body" sz="quarter" idx="164"/>
          </p:nvPr>
        </p:nvSpPr>
        <p:spPr/>
        <p:txBody>
          <a:bodyPr rtlCol="0"/>
          <a:lstStyle/>
          <a:p>
            <a:pPr rtl="0"/>
            <a:r>
              <a:rPr lang="cs-CZ" dirty="0" smtClean="0"/>
              <a:t>Mobil</a:t>
            </a:r>
            <a:endParaRPr lang="cs-CZ" dirty="0"/>
          </a:p>
        </p:txBody>
      </p:sp>
      <p:sp>
        <p:nvSpPr>
          <p:cNvPr id="123" name="Zástupný symbol pro text 122"/>
          <p:cNvSpPr>
            <a:spLocks noGrp="1"/>
          </p:cNvSpPr>
          <p:nvPr>
            <p:ph type="body" sz="quarter" idx="165"/>
          </p:nvPr>
        </p:nvSpPr>
        <p:spPr>
          <a:xfrm>
            <a:off x="8381999" y="6675159"/>
            <a:ext cx="1075896" cy="114492"/>
          </a:xfrm>
        </p:spPr>
        <p:txBody>
          <a:bodyPr rtlCol="0"/>
          <a:lstStyle/>
          <a:p>
            <a:pPr rtl="0"/>
            <a:endParaRPr lang="cs-CZ" dirty="0"/>
          </a:p>
        </p:txBody>
      </p:sp>
      <p:sp>
        <p:nvSpPr>
          <p:cNvPr id="124" name="Zástupný symbol pro text 123"/>
          <p:cNvSpPr>
            <a:spLocks noGrp="1"/>
          </p:cNvSpPr>
          <p:nvPr>
            <p:ph type="body" sz="quarter" idx="166"/>
          </p:nvPr>
        </p:nvSpPr>
        <p:spPr/>
        <p:txBody>
          <a:bodyPr rtlCol="0"/>
          <a:lstStyle/>
          <a:p>
            <a:pPr rtl="0"/>
            <a:endParaRPr lang="cs-CZ" dirty="0"/>
          </a:p>
        </p:txBody>
      </p:sp>
      <p:pic>
        <p:nvPicPr>
          <p:cNvPr id="183" name="Obrázek 18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535" y="797615"/>
            <a:ext cx="783671" cy="48587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4" name="Obrázek 36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462" y="797615"/>
            <a:ext cx="783671" cy="48587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5" name="Obrázek 36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2262" y="797615"/>
            <a:ext cx="783671" cy="48587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6" name="Obrázek 36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1062" y="797615"/>
            <a:ext cx="783671" cy="48587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7" name="Obrázek 36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9862" y="797615"/>
            <a:ext cx="783671" cy="48587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8" name="Obrázek 36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1535" y="3995928"/>
            <a:ext cx="783671" cy="485876"/>
          </a:xfrm>
          <a:prstGeom prst="rect">
            <a:avLst/>
          </a:prstGeom>
          <a:noFill/>
          <a:ln>
            <a:noFill/>
          </a:ln>
        </p:spPr>
      </p:pic>
      <p:pic>
        <p:nvPicPr>
          <p:cNvPr id="369" name="Obrázek 36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462" y="3995928"/>
            <a:ext cx="783671" cy="485876"/>
          </a:xfrm>
          <a:prstGeom prst="rect">
            <a:avLst/>
          </a:prstGeom>
          <a:noFill/>
          <a:ln>
            <a:noFill/>
          </a:ln>
        </p:spPr>
      </p:pic>
      <p:pic>
        <p:nvPicPr>
          <p:cNvPr id="370" name="Obrázek 36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2262" y="3995928"/>
            <a:ext cx="783671" cy="485876"/>
          </a:xfrm>
          <a:prstGeom prst="rect">
            <a:avLst/>
          </a:prstGeom>
          <a:noFill/>
          <a:ln>
            <a:noFill/>
          </a:ln>
        </p:spPr>
      </p:pic>
      <p:pic>
        <p:nvPicPr>
          <p:cNvPr id="371" name="Obrázek 37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1062" y="3995928"/>
            <a:ext cx="783671" cy="485876"/>
          </a:xfrm>
          <a:prstGeom prst="rect">
            <a:avLst/>
          </a:prstGeom>
          <a:noFill/>
          <a:ln>
            <a:noFill/>
          </a:ln>
        </p:spPr>
      </p:pic>
      <p:pic>
        <p:nvPicPr>
          <p:cNvPr id="372" name="Obrázek 37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09862" y="3995928"/>
            <a:ext cx="783671" cy="4858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47097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vislá vizitka">
  <a:themeElements>
    <a:clrScheme name="Business Card">
      <a:dk1>
        <a:sysClr val="windowText" lastClr="000000"/>
      </a:dk1>
      <a:lt1>
        <a:sysClr val="window" lastClr="FFFFFF"/>
      </a:lt1>
      <a:dk2>
        <a:srgbClr val="3C558C"/>
      </a:dk2>
      <a:lt2>
        <a:srgbClr val="C4C89C"/>
      </a:lt2>
      <a:accent1>
        <a:srgbClr val="5E864A"/>
      </a:accent1>
      <a:accent2>
        <a:srgbClr val="39818B"/>
      </a:accent2>
      <a:accent3>
        <a:srgbClr val="527594"/>
      </a:accent3>
      <a:accent4>
        <a:srgbClr val="953735"/>
      </a:accent4>
      <a:accent5>
        <a:srgbClr val="DA5905"/>
      </a:accent5>
      <a:accent6>
        <a:srgbClr val="0070C0"/>
      </a:accent6>
      <a:hlink>
        <a:srgbClr val="527594"/>
      </a:hlink>
      <a:folHlink>
        <a:srgbClr val="953735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Business Card">
      <a:dk1>
        <a:sysClr val="windowText" lastClr="000000"/>
      </a:dk1>
      <a:lt1>
        <a:sysClr val="window" lastClr="FFFFFF"/>
      </a:lt1>
      <a:dk2>
        <a:srgbClr val="3C558C"/>
      </a:dk2>
      <a:lt2>
        <a:srgbClr val="C4C89C"/>
      </a:lt2>
      <a:accent1>
        <a:srgbClr val="5E864A"/>
      </a:accent1>
      <a:accent2>
        <a:srgbClr val="39818B"/>
      </a:accent2>
      <a:accent3>
        <a:srgbClr val="527594"/>
      </a:accent3>
      <a:accent4>
        <a:srgbClr val="953735"/>
      </a:accent4>
      <a:accent5>
        <a:srgbClr val="DA5905"/>
      </a:accent5>
      <a:accent6>
        <a:srgbClr val="0070C0"/>
      </a:accent6>
      <a:hlink>
        <a:srgbClr val="527594"/>
      </a:hlink>
      <a:folHlink>
        <a:srgbClr val="953735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usiness Card">
      <a:dk1>
        <a:sysClr val="windowText" lastClr="000000"/>
      </a:dk1>
      <a:lt1>
        <a:sysClr val="window" lastClr="FFFFFF"/>
      </a:lt1>
      <a:dk2>
        <a:srgbClr val="3C558C"/>
      </a:dk2>
      <a:lt2>
        <a:srgbClr val="C4C89C"/>
      </a:lt2>
      <a:accent1>
        <a:srgbClr val="5E864A"/>
      </a:accent1>
      <a:accent2>
        <a:srgbClr val="39818B"/>
      </a:accent2>
      <a:accent3>
        <a:srgbClr val="527594"/>
      </a:accent3>
      <a:accent4>
        <a:srgbClr val="953735"/>
      </a:accent4>
      <a:accent5>
        <a:srgbClr val="DA5905"/>
      </a:accent5>
      <a:accent6>
        <a:srgbClr val="0070C0"/>
      </a:accent6>
      <a:hlink>
        <a:srgbClr val="527594"/>
      </a:hlink>
      <a:folHlink>
        <a:srgbClr val="953735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1D5F340F01F94FA2FD29A5E6DC872E" ma:contentTypeVersion="0" ma:contentTypeDescription="Create a new document." ma:contentTypeScope="" ma:versionID="f583bd66513a361a730282b6a794e352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6841151cf538834e171094e4faaf2d73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CFD9E6C-B8EF-4B8B-B50A-5CC8B03AC72D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FD4DA08-A410-4210-A302-E0AF9B540D5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401E4BF-DD33-4AAA-BB32-49F4454E370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112</Words>
  <Application>Microsoft Office PowerPoint</Application>
  <PresentationFormat>Vlastní</PresentationFormat>
  <Paragraphs>31</Paragraphs>
  <Slides>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4" baseType="lpstr">
      <vt:lpstr>Arial</vt:lpstr>
      <vt:lpstr>Calibri</vt:lpstr>
      <vt:lpstr>Svislá vizitka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dcterms:created xsi:type="dcterms:W3CDTF">2013-07-31T14:29:05Z</dcterms:created>
  <dcterms:modified xsi:type="dcterms:W3CDTF">2013-12-17T05:48:44Z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0x0101007C1D5F340F01F94FA2FD29A5E6DC872E</vt:lpwstr>
  </property>
</Properties>
</file>