
<file path=[Content_Types].xml><?xml version="1.0" encoding="utf-8"?>
<Types xmlns="http://schemas.openxmlformats.org/package/2006/content-types">
  <Default Extension="xml" ContentType="application/vnd.openxmlformats-package.core-properties+xml"/>
  <Default Extension="rels" ContentType="application/vnd.openxmlformats-package.relationships+xml"/>
  <Default Extension="jpeg" ContentType="image/jpeg"/>
  <Default Extension="png" ContentType="image/png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customXml/item3.xml" ContentType="application/xml"/>
  <Override PartName="/customXml/itemProps31.xml" ContentType="application/vnd.openxmlformats-officedocument.customXmlProperties+xml"/>
  <Override PartName="/ppt/handoutMasters/handoutMaster11.xml" ContentType="application/vnd.openxmlformats-officedocument.presentationml.handoutMaster+xml"/>
  <Override PartName="/ppt/theme/theme31.xml" ContentType="application/vnd.openxmlformats-officedocument.theme+xml"/>
  <Override PartName="/customXml/item22.xml" ContentType="application/xml"/>
  <Override PartName="/customXml/itemProps22.xml" ContentType="application/vnd.openxmlformats-officedocument.customXmlProperties+xml"/>
  <Override PartName="/customXml/item13.xml" ContentType="application/xml"/>
  <Override PartName="/customXml/itemProps13.xml" ContentType="application/vnd.openxmlformats-officedocument.customXmlProperties+xml"/>
  <Override PartName="/ppt/notesMasters/notesMaster11.xml" ContentType="application/vnd.openxmlformats-officedocument.presentationml.notesMaster+xml"/>
  <Override PartName="/ppt/theme/theme22.xml" ContentType="application/vnd.openxmlformats-officedocument.theme+xml"/>
  <Override PartName="/ppt/tableStyles.xml" ContentType="application/vnd.openxmlformats-officedocument.presentationml.tableStyles+xml"/>
  <Override PartName="/ppt/slides/slide11.xml" ContentType="application/vnd.openxmlformats-officedocument.presentationml.slide+xml"/>
  <Override PartName="/ppt/notesSlides/notesSlide1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Masters/slideMaster11.xml" ContentType="application/vnd.openxmlformats-officedocument.presentationml.slideMaster+xml"/>
  <Override PartName="/ppt/theme/theme13.xml" ContentType="application/vnd.openxmlformats-officedocument.theme+xml"/>
  <Override PartName="/ppt/viewProps.xml" ContentType="application/vnd.openxmlformats-officedocument.presentationml.viewProps+xml"/>
  <Override PartName="/docProps/custom.xml" ContentType="application/vnd.openxmlformats-officedocument.custom-properties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package/2006/relationships/metadata/thumbnail" Target="/docProps/thumbnail.jpeg" Id="rId2" /><Relationship Type="http://schemas.openxmlformats.org/officeDocument/2006/relationships/officeDocument" Target="/ppt/presentation.xml" Id="rId1" /><Relationship Type="http://schemas.openxmlformats.org/officeDocument/2006/relationships/custom-properties" Target="/docProps/custom.xml" Id="rId5" /><Relationship Type="http://schemas.openxmlformats.org/officeDocument/2006/relationships/extended-properties" Target="/docProps/app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4"/>
  </p:sldMasterIdLst>
  <p:notesMasterIdLst>
    <p:notesMasterId r:id="rId6"/>
  </p:notesMasterIdLst>
  <p:handoutMasterIdLst>
    <p:handoutMasterId r:id="rId7"/>
  </p:handoutMasterIdLst>
  <p:sldIdLst>
    <p:sldId id="259" r:id="rId5"/>
  </p:sldIdLst>
  <p:sldSz cx="7772400" cy="10058400"/>
  <p:notesSz cx="6858000" cy="9313863"/>
  <p:defaultTextStyle>
    <a:defPPr rtl="0"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2448" userDrawn="1">
          <p15:clr>
            <a:srgbClr val="A4A3A4"/>
          </p15:clr>
        </p15:guide>
        <p15:guide id="2" orient="horz" pos="31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385" autoAdjust="0"/>
  </p:normalViewPr>
  <p:slideViewPr>
    <p:cSldViewPr>
      <p:cViewPr varScale="1">
        <p:scale>
          <a:sx n="63" d="100"/>
          <a:sy n="63" d="100"/>
        </p:scale>
        <p:origin x="2616" y="66"/>
      </p:cViewPr>
      <p:guideLst>
        <p:guide pos="2448"/>
        <p:guide orient="horz" pos="316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90" d="100"/>
          <a:sy n="90" d="100"/>
        </p:scale>
        <p:origin x="2886" y="102"/>
      </p:cViewPr>
      <p:guideLst/>
    </p:cSldViewPr>
  </p:notes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presProps" Target="/ppt/presProps.xml" Id="rId8" /><Relationship Type="http://schemas.openxmlformats.org/officeDocument/2006/relationships/customXml" Target="/customXml/item3.xml" Id="rId3" /><Relationship Type="http://schemas.openxmlformats.org/officeDocument/2006/relationships/handoutMaster" Target="/ppt/handoutMasters/handoutMaster11.xml" Id="rId7" /><Relationship Type="http://schemas.openxmlformats.org/officeDocument/2006/relationships/customXml" Target="/customXml/item22.xml" Id="rId2" /><Relationship Type="http://schemas.openxmlformats.org/officeDocument/2006/relationships/customXml" Target="/customXml/item13.xml" Id="rId1" /><Relationship Type="http://schemas.openxmlformats.org/officeDocument/2006/relationships/notesMaster" Target="/ppt/notesMasters/notesMaster11.xml" Id="rId6" /><Relationship Type="http://schemas.openxmlformats.org/officeDocument/2006/relationships/tableStyles" Target="/ppt/tableStyles.xml" Id="rId11" /><Relationship Type="http://schemas.openxmlformats.org/officeDocument/2006/relationships/slide" Target="/ppt/slides/slide11.xml" Id="rId5" /><Relationship Type="http://schemas.openxmlformats.org/officeDocument/2006/relationships/theme" Target="/ppt/theme/theme13.xml" Id="rId10" /><Relationship Type="http://schemas.openxmlformats.org/officeDocument/2006/relationships/slideMaster" Target="/ppt/slideMasters/slideMaster11.xml" Id="rId4" /><Relationship Type="http://schemas.openxmlformats.org/officeDocument/2006/relationships/viewProps" Target="/ppt/viewProps.xml" Id="rId9" /></Relationships>
</file>

<file path=ppt/handoutMasters/_rels/handoutMaster11.xml.rels>&#65279;<?xml version="1.0" encoding="utf-8"?><Relationships xmlns="http://schemas.openxmlformats.org/package/2006/relationships"><Relationship Type="http://schemas.openxmlformats.org/officeDocument/2006/relationships/theme" Target="/ppt/theme/theme31.xml" Id="rId1" /></Relationships>
</file>

<file path=ppt/handoutMasters/handoutMaster1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algn="r" rtl="0"/>
            <a:fld id="{7BEAFE00-6895-44DF-9090-E3855D50A259}" type="datetime1">
              <a:rPr lang="cs-CZ" smtClean="0"/>
              <a:pPr algn="r" rtl="0"/>
              <a:t>28. 1. 2014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847138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847138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algn="r" rtl="0"/>
            <a:r>
              <a:rPr lang="cs-CZ" dirty="0" smtClean="0"/>
              <a:t>‹č.›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6294848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22.xml" Id="rId1" /></Relationships>
</file>

<file path=ppt/notesMasters/notesMaster1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rtl="0">
              <a:defRPr sz="1200"/>
            </a:lvl1pPr>
          </a:lstStyle>
          <a:p>
            <a:fld id="{759F01D2-3641-458B-BDDD-FB30F535E73B}" type="datetime1">
              <a:rPr lang="cs-CZ" smtClean="0"/>
              <a:pPr/>
              <a:t>28. 1. 2014</a:t>
            </a:fld>
            <a:endParaRPr lang="cs-CZ" dirty="0"/>
          </a:p>
        </p:txBody>
      </p:sp>
      <p:sp>
        <p:nvSpPr>
          <p:cNvPr id="4" name="Zástupný symbol obrázku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2214563" y="1163638"/>
            <a:ext cx="2428875" cy="31432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81513"/>
            <a:ext cx="5486400" cy="31448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cs-CZ" dirty="0" smtClean="0"/>
              <a:t>Kliknutím lze upravit styly předlohy textu.</a:t>
            </a:r>
          </a:p>
          <a:p>
            <a:pPr lvl="1" rtl="0"/>
            <a:r>
              <a:rPr lang="cs-CZ" dirty="0" smtClean="0"/>
              <a:t>Druhá úroveň</a:t>
            </a:r>
          </a:p>
          <a:p>
            <a:pPr lvl="2" rtl="0"/>
            <a:r>
              <a:rPr lang="cs-CZ" dirty="0" smtClean="0"/>
              <a:t>Třetí úroveň</a:t>
            </a:r>
          </a:p>
          <a:p>
            <a:pPr lvl="3" rtl="0"/>
            <a:r>
              <a:rPr lang="cs-CZ" dirty="0" smtClean="0"/>
              <a:t>Čtvrtá úroveň</a:t>
            </a:r>
          </a:p>
          <a:p>
            <a:pPr lvl="4" rtl="0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847138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847138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rtl="0">
              <a:defRPr sz="1200"/>
            </a:lvl1pPr>
          </a:lstStyle>
          <a:p>
            <a:r>
              <a:rPr lang="cs-CZ" dirty="0" smtClean="0"/>
              <a:t>‹č.›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013134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1.xml.rels>&#65279;<?xml version="1.0" encoding="utf-8"?><Relationships xmlns="http://schemas.openxmlformats.org/package/2006/relationships"><Relationship Type="http://schemas.openxmlformats.org/officeDocument/2006/relationships/slide" Target="/ppt/slides/slide11.xml" Id="rId2" /><Relationship Type="http://schemas.openxmlformats.org/officeDocument/2006/relationships/notesMaster" Target="/ppt/notesMasters/notesMaster11.xml" Id="rId1" /></Relationship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ázku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cs" dirty="0"/>
              <a:t>První</a:t>
            </a:r>
            <a:r>
              <a:rPr lang="cs" baseline="0" dirty="0"/>
              <a:t> ukázkovou vizitku si upravíte tak, že obsah nahradíte svým vlastním. Toto logo nahradíte tak, že vyberete obrázek, který se má </a:t>
            </a:r>
            <a:r>
              <a:rPr lang="cs" baseline="0" dirty="0" smtClean="0"/>
              <a:t>nahrad</a:t>
            </a:r>
            <a:r>
              <a:rPr lang="cs-CZ" baseline="0" smtClean="0"/>
              <a:t>it</a:t>
            </a:r>
            <a:r>
              <a:rPr lang="cs" baseline="0" smtClean="0"/>
              <a:t> </a:t>
            </a:r>
            <a:r>
              <a:rPr lang="cs" baseline="0" dirty="0"/>
              <a:t>LOGEM, a zvolíte Změnit obrázek na kartě Nástroje obrázku – Formát.</a:t>
            </a:r>
          </a:p>
          <a:p>
            <a:pPr rtl="0"/>
            <a:endParaRPr lang="cs-CZ" baseline="0" noProof="0" dirty="0" smtClean="0"/>
          </a:p>
          <a:p>
            <a:pPr rtl="0"/>
            <a:r>
              <a:rPr lang="cs" baseline="0" dirty="0" smtClean="0"/>
              <a:t>Pokud </a:t>
            </a:r>
            <a:r>
              <a:rPr lang="cs" baseline="0" dirty="0"/>
              <a:t>byste ale raději začínali od čistého listu, vložte novou stránku tlačítkem Nový snímek na kartě Domů. A teď zadejte text do prázdných zástupných symbolů a přidejte vlastní logo po kliknutí na Vložit obrázek.</a:t>
            </a:r>
            <a:endParaRPr lang="en-US" dirty="0" smtClean="0"/>
          </a:p>
          <a:p>
            <a:pPr rtl="0"/>
            <a:endParaRPr lang="cs-CZ" noProof="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8272680"/>
      </p:ext>
    </p:extLst>
  </p:cSld>
  <p:clrMapOvr>
    <a:masterClrMapping/>
  </p:clrMapOvr>
</p:notes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 vizitek na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Zástupný symbol pro text 19"/>
          <p:cNvSpPr>
            <a:spLocks noGrp="1"/>
          </p:cNvSpPr>
          <p:nvPr>
            <p:ph type="body" sz="quarter" idx="10" hasCustomPrompt="1"/>
          </p:nvPr>
        </p:nvSpPr>
        <p:spPr>
          <a:xfrm>
            <a:off x="835300" y="1178450"/>
            <a:ext cx="2903820" cy="185282"/>
          </a:xfrm>
        </p:spPr>
        <p:txBody>
          <a:bodyPr lIns="0" tIns="0" rIns="0" bIns="0" rtlCol="0" anchor="t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1300" b="1" cap="all" baseline="0">
                <a:solidFill>
                  <a:schemeClr val="accent2"/>
                </a:solidFill>
                <a:latin typeface="+mj-lt"/>
              </a:defRPr>
            </a:lvl1pPr>
            <a:lvl2pPr marL="0" indent="0" algn="l" rtl="0">
              <a:spcBef>
                <a:spcPts val="0"/>
              </a:spcBef>
              <a:buNone/>
              <a:defRPr sz="900"/>
            </a:lvl2pPr>
            <a:lvl3pPr marL="0" indent="0" algn="l" rtl="0">
              <a:spcBef>
                <a:spcPts val="0"/>
              </a:spcBef>
              <a:buNone/>
              <a:defRPr sz="900"/>
            </a:lvl3pPr>
            <a:lvl4pPr marL="0" indent="0" algn="l" rtl="0">
              <a:spcBef>
                <a:spcPts val="0"/>
              </a:spcBef>
              <a:buNone/>
              <a:defRPr sz="900"/>
            </a:lvl4pPr>
            <a:lvl5pPr marL="0" indent="0" algn="l" rtl="0"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dirty="0" smtClean="0"/>
              <a:t>[Jméno]</a:t>
            </a:r>
            <a:endParaRPr lang="cs-CZ" dirty="0"/>
          </a:p>
        </p:txBody>
      </p:sp>
      <p:sp>
        <p:nvSpPr>
          <p:cNvPr id="22" name="Zástupný symbol pro text 21"/>
          <p:cNvSpPr>
            <a:spLocks noGrp="1"/>
          </p:cNvSpPr>
          <p:nvPr>
            <p:ph type="body" sz="quarter" idx="11" hasCustomPrompt="1"/>
          </p:nvPr>
        </p:nvSpPr>
        <p:spPr>
          <a:xfrm>
            <a:off x="833568" y="1353229"/>
            <a:ext cx="2907284" cy="140384"/>
          </a:xfrm>
        </p:spPr>
        <p:txBody>
          <a:bodyPr lIns="0" tIns="0" rIns="0" bIns="0" rtlCol="0" anchor="t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900" b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cs-CZ" dirty="0" smtClean="0"/>
              <a:t>[Titul]</a:t>
            </a:r>
            <a:endParaRPr lang="cs-CZ" dirty="0"/>
          </a:p>
        </p:txBody>
      </p:sp>
      <p:sp>
        <p:nvSpPr>
          <p:cNvPr id="112" name="Zástupný symbol pro text 31"/>
          <p:cNvSpPr>
            <a:spLocks noGrp="1"/>
          </p:cNvSpPr>
          <p:nvPr>
            <p:ph type="body" sz="quarter" idx="80" hasCustomPrompt="1"/>
          </p:nvPr>
        </p:nvSpPr>
        <p:spPr>
          <a:xfrm>
            <a:off x="833314" y="1603802"/>
            <a:ext cx="2907792" cy="140081"/>
          </a:xfrm>
        </p:spPr>
        <p:txBody>
          <a:bodyPr lIns="0" tIns="0" rIns="0" bIns="0" rtlCol="0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900" b="1" cap="all" baseline="0">
                <a:solidFill>
                  <a:schemeClr val="accent5"/>
                </a:solidFill>
                <a:latin typeface="+mj-lt"/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cs-CZ" dirty="0" smtClean="0"/>
              <a:t>[Společnost]</a:t>
            </a:r>
            <a:endParaRPr lang="cs-CZ" dirty="0"/>
          </a:p>
        </p:txBody>
      </p:sp>
      <p:sp>
        <p:nvSpPr>
          <p:cNvPr id="32" name="Zástupný symbol pro text 31"/>
          <p:cNvSpPr>
            <a:spLocks noGrp="1"/>
          </p:cNvSpPr>
          <p:nvPr>
            <p:ph type="body" sz="quarter" idx="16" hasCustomPrompt="1"/>
          </p:nvPr>
        </p:nvSpPr>
        <p:spPr>
          <a:xfrm>
            <a:off x="833314" y="1734034"/>
            <a:ext cx="2907792" cy="128016"/>
          </a:xfrm>
        </p:spPr>
        <p:txBody>
          <a:bodyPr lIns="0" tIns="0" rIns="0" bIns="0" rtlCol="0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800" b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cs-CZ" dirty="0" smtClean="0"/>
              <a:t>[Ulice a číslo domu, PSČ Město, Země]</a:t>
            </a:r>
            <a:endParaRPr lang="cs-CZ" dirty="0"/>
          </a:p>
        </p:txBody>
      </p:sp>
      <p:sp>
        <p:nvSpPr>
          <p:cNvPr id="148" name="Zástupný symbol pro text 27"/>
          <p:cNvSpPr>
            <a:spLocks noGrp="1"/>
          </p:cNvSpPr>
          <p:nvPr>
            <p:ph type="body" sz="quarter" idx="84" hasCustomPrompt="1"/>
          </p:nvPr>
        </p:nvSpPr>
        <p:spPr>
          <a:xfrm>
            <a:off x="833314" y="1840026"/>
            <a:ext cx="2907792" cy="128016"/>
          </a:xfrm>
        </p:spPr>
        <p:txBody>
          <a:bodyPr lIns="0" tIns="0" rIns="0" bIns="0" rtlCol="0" anchor="t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FontTx/>
              <a:buNone/>
              <a:defRPr sz="800" b="0" baseline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2pPr>
            <a:lvl3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3pPr>
            <a:lvl4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4pPr>
            <a:lvl5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5pPr>
          </a:lstStyle>
          <a:p>
            <a:pPr lvl="0" rtl="0"/>
            <a:r>
              <a:rPr lang="cs-CZ" dirty="0" smtClean="0"/>
              <a:t>[Webová adresa]</a:t>
            </a:r>
            <a:endParaRPr lang="cs-CZ" dirty="0"/>
          </a:p>
        </p:txBody>
      </p:sp>
      <p:sp>
        <p:nvSpPr>
          <p:cNvPr id="125" name="Zástupný symbol pro text 23"/>
          <p:cNvSpPr>
            <a:spLocks noGrp="1"/>
          </p:cNvSpPr>
          <p:nvPr>
            <p:ph type="body" sz="quarter" idx="82" hasCustomPrompt="1"/>
          </p:nvPr>
        </p:nvSpPr>
        <p:spPr>
          <a:xfrm>
            <a:off x="833314" y="1990265"/>
            <a:ext cx="2907792" cy="128016"/>
          </a:xfrm>
        </p:spPr>
        <p:txBody>
          <a:bodyPr lIns="0" tIns="0" rIns="0" bIns="0" rtlCol="0" anchor="b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800" b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/>
            </a:lvl2pPr>
            <a:lvl3pPr marL="0" indent="0" algn="l" rtl="0">
              <a:spcBef>
                <a:spcPts val="0"/>
              </a:spcBef>
              <a:buNone/>
              <a:defRPr sz="700"/>
            </a:lvl3pPr>
            <a:lvl4pPr marL="0" indent="0" algn="l" rtl="0">
              <a:spcBef>
                <a:spcPts val="0"/>
              </a:spcBef>
              <a:buNone/>
              <a:defRPr sz="700"/>
            </a:lvl4pPr>
            <a:lvl5pPr marL="0" indent="0" algn="l" rtl="0">
              <a:spcBef>
                <a:spcPts val="0"/>
              </a:spcBef>
              <a:buNone/>
              <a:defRPr sz="700"/>
            </a:lvl5pPr>
          </a:lstStyle>
          <a:p>
            <a:pPr lvl="0" rtl="0"/>
            <a:r>
              <a:rPr lang="cs-CZ" dirty="0" smtClean="0"/>
              <a:t>[Telefon] | [E-mail]</a:t>
            </a:r>
            <a:endParaRPr lang="cs-CZ" dirty="0"/>
          </a:p>
        </p:txBody>
      </p:sp>
      <p:sp>
        <p:nvSpPr>
          <p:cNvPr id="115" name="Zástupný symbol pro text 19"/>
          <p:cNvSpPr>
            <a:spLocks noGrp="1"/>
          </p:cNvSpPr>
          <p:nvPr>
            <p:ph type="body" sz="quarter" idx="85" hasCustomPrompt="1"/>
          </p:nvPr>
        </p:nvSpPr>
        <p:spPr>
          <a:xfrm>
            <a:off x="4034490" y="1178450"/>
            <a:ext cx="2903820" cy="185282"/>
          </a:xfrm>
        </p:spPr>
        <p:txBody>
          <a:bodyPr lIns="0" tIns="0" rIns="0" bIns="0" rtlCol="0" anchor="t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1300" b="1" cap="all" baseline="0">
                <a:solidFill>
                  <a:schemeClr val="accent2"/>
                </a:solidFill>
                <a:latin typeface="+mj-lt"/>
              </a:defRPr>
            </a:lvl1pPr>
            <a:lvl2pPr marL="0" indent="0" algn="l" rtl="0">
              <a:spcBef>
                <a:spcPts val="0"/>
              </a:spcBef>
              <a:buNone/>
              <a:defRPr sz="900"/>
            </a:lvl2pPr>
            <a:lvl3pPr marL="0" indent="0" algn="l" rtl="0">
              <a:spcBef>
                <a:spcPts val="0"/>
              </a:spcBef>
              <a:buNone/>
              <a:defRPr sz="900"/>
            </a:lvl3pPr>
            <a:lvl4pPr marL="0" indent="0" algn="l" rtl="0">
              <a:spcBef>
                <a:spcPts val="0"/>
              </a:spcBef>
              <a:buNone/>
              <a:defRPr sz="900"/>
            </a:lvl4pPr>
            <a:lvl5pPr marL="0" indent="0" algn="l" rtl="0"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dirty="0" smtClean="0"/>
              <a:t>[Jméno]</a:t>
            </a:r>
            <a:endParaRPr lang="cs-CZ" dirty="0"/>
          </a:p>
        </p:txBody>
      </p:sp>
      <p:sp>
        <p:nvSpPr>
          <p:cNvPr id="116" name="Zástupný symbol pro text 21"/>
          <p:cNvSpPr>
            <a:spLocks noGrp="1"/>
          </p:cNvSpPr>
          <p:nvPr>
            <p:ph type="body" sz="quarter" idx="86" hasCustomPrompt="1"/>
          </p:nvPr>
        </p:nvSpPr>
        <p:spPr>
          <a:xfrm>
            <a:off x="4032758" y="1353229"/>
            <a:ext cx="2907284" cy="140384"/>
          </a:xfrm>
        </p:spPr>
        <p:txBody>
          <a:bodyPr lIns="0" tIns="0" rIns="0" bIns="0" rtlCol="0" anchor="t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900" b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cs-CZ" dirty="0" smtClean="0"/>
              <a:t>[Titul]</a:t>
            </a:r>
            <a:endParaRPr lang="cs-CZ" dirty="0"/>
          </a:p>
        </p:txBody>
      </p:sp>
      <p:sp>
        <p:nvSpPr>
          <p:cNvPr id="117" name="Zástupný symbol pro text 31"/>
          <p:cNvSpPr>
            <a:spLocks noGrp="1"/>
          </p:cNvSpPr>
          <p:nvPr>
            <p:ph type="body" sz="quarter" idx="87" hasCustomPrompt="1"/>
          </p:nvPr>
        </p:nvSpPr>
        <p:spPr>
          <a:xfrm>
            <a:off x="4032504" y="1603802"/>
            <a:ext cx="2907792" cy="140081"/>
          </a:xfrm>
        </p:spPr>
        <p:txBody>
          <a:bodyPr lIns="0" tIns="0" rIns="0" bIns="0" rtlCol="0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900" b="1" cap="all" baseline="0">
                <a:solidFill>
                  <a:schemeClr val="accent5"/>
                </a:solidFill>
                <a:latin typeface="+mj-lt"/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cs-CZ" dirty="0" smtClean="0"/>
              <a:t>[Společnost]</a:t>
            </a:r>
            <a:endParaRPr lang="cs-CZ" dirty="0"/>
          </a:p>
        </p:txBody>
      </p:sp>
      <p:sp>
        <p:nvSpPr>
          <p:cNvPr id="118" name="Zástupný symbol pro text 31"/>
          <p:cNvSpPr>
            <a:spLocks noGrp="1"/>
          </p:cNvSpPr>
          <p:nvPr>
            <p:ph type="body" sz="quarter" idx="88" hasCustomPrompt="1"/>
          </p:nvPr>
        </p:nvSpPr>
        <p:spPr>
          <a:xfrm>
            <a:off x="4032504" y="1734034"/>
            <a:ext cx="2907792" cy="128016"/>
          </a:xfrm>
        </p:spPr>
        <p:txBody>
          <a:bodyPr lIns="0" tIns="0" rIns="0" bIns="0" rtlCol="0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800" b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cs-CZ" dirty="0" smtClean="0"/>
              <a:t>[Ulice a číslo domu, PSČ Město, Země]</a:t>
            </a:r>
            <a:endParaRPr lang="cs-CZ" dirty="0"/>
          </a:p>
        </p:txBody>
      </p:sp>
      <p:sp>
        <p:nvSpPr>
          <p:cNvPr id="119" name="Zástupný symbol pro text 27"/>
          <p:cNvSpPr>
            <a:spLocks noGrp="1"/>
          </p:cNvSpPr>
          <p:nvPr>
            <p:ph type="body" sz="quarter" idx="89" hasCustomPrompt="1"/>
          </p:nvPr>
        </p:nvSpPr>
        <p:spPr>
          <a:xfrm>
            <a:off x="4032504" y="1840026"/>
            <a:ext cx="2907792" cy="128016"/>
          </a:xfrm>
        </p:spPr>
        <p:txBody>
          <a:bodyPr lIns="0" tIns="0" rIns="0" bIns="0" rtlCol="0" anchor="t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FontTx/>
              <a:buNone/>
              <a:defRPr sz="800" b="0" baseline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2pPr>
            <a:lvl3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3pPr>
            <a:lvl4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4pPr>
            <a:lvl5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5pPr>
          </a:lstStyle>
          <a:p>
            <a:pPr lvl="0" rtl="0"/>
            <a:r>
              <a:rPr lang="cs-CZ" dirty="0" smtClean="0"/>
              <a:t>[Webová adresa]</a:t>
            </a:r>
            <a:endParaRPr lang="cs-CZ" dirty="0"/>
          </a:p>
        </p:txBody>
      </p:sp>
      <p:sp>
        <p:nvSpPr>
          <p:cNvPr id="120" name="Zástupný symbol pro text 23"/>
          <p:cNvSpPr>
            <a:spLocks noGrp="1"/>
          </p:cNvSpPr>
          <p:nvPr>
            <p:ph type="body" sz="quarter" idx="90" hasCustomPrompt="1"/>
          </p:nvPr>
        </p:nvSpPr>
        <p:spPr>
          <a:xfrm>
            <a:off x="4032504" y="1990265"/>
            <a:ext cx="2907792" cy="128016"/>
          </a:xfrm>
        </p:spPr>
        <p:txBody>
          <a:bodyPr lIns="0" tIns="0" rIns="0" bIns="0" rtlCol="0" anchor="b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800" b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/>
            </a:lvl2pPr>
            <a:lvl3pPr marL="0" indent="0" algn="l" rtl="0">
              <a:spcBef>
                <a:spcPts val="0"/>
              </a:spcBef>
              <a:buNone/>
              <a:defRPr sz="700"/>
            </a:lvl3pPr>
            <a:lvl4pPr marL="0" indent="0" algn="l" rtl="0">
              <a:spcBef>
                <a:spcPts val="0"/>
              </a:spcBef>
              <a:buNone/>
              <a:defRPr sz="700"/>
            </a:lvl4pPr>
            <a:lvl5pPr marL="0" indent="0" algn="l" rtl="0">
              <a:spcBef>
                <a:spcPts val="0"/>
              </a:spcBef>
              <a:buNone/>
              <a:defRPr sz="700"/>
            </a:lvl5pPr>
          </a:lstStyle>
          <a:p>
            <a:pPr lvl="0" rtl="0"/>
            <a:r>
              <a:rPr lang="cs-CZ" dirty="0" smtClean="0"/>
              <a:t>[Telefon] | [E-mail]</a:t>
            </a:r>
            <a:endParaRPr lang="cs-CZ" dirty="0"/>
          </a:p>
        </p:txBody>
      </p:sp>
      <p:sp>
        <p:nvSpPr>
          <p:cNvPr id="123" name="Zástupný symbol pro text 19"/>
          <p:cNvSpPr>
            <a:spLocks noGrp="1"/>
          </p:cNvSpPr>
          <p:nvPr>
            <p:ph type="body" sz="quarter" idx="92" hasCustomPrompt="1"/>
          </p:nvPr>
        </p:nvSpPr>
        <p:spPr>
          <a:xfrm>
            <a:off x="835300" y="3009900"/>
            <a:ext cx="2903820" cy="185282"/>
          </a:xfrm>
        </p:spPr>
        <p:txBody>
          <a:bodyPr lIns="0" tIns="0" rIns="0" bIns="0" rtlCol="0" anchor="t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1300" b="1" cap="all" baseline="0">
                <a:solidFill>
                  <a:schemeClr val="accent2"/>
                </a:solidFill>
                <a:latin typeface="+mj-lt"/>
              </a:defRPr>
            </a:lvl1pPr>
            <a:lvl2pPr marL="0" indent="0" algn="l" rtl="0">
              <a:spcBef>
                <a:spcPts val="0"/>
              </a:spcBef>
              <a:buNone/>
              <a:defRPr sz="900"/>
            </a:lvl2pPr>
            <a:lvl3pPr marL="0" indent="0" algn="l" rtl="0">
              <a:spcBef>
                <a:spcPts val="0"/>
              </a:spcBef>
              <a:buNone/>
              <a:defRPr sz="900"/>
            </a:lvl3pPr>
            <a:lvl4pPr marL="0" indent="0" algn="l" rtl="0">
              <a:spcBef>
                <a:spcPts val="0"/>
              </a:spcBef>
              <a:buNone/>
              <a:defRPr sz="900"/>
            </a:lvl4pPr>
            <a:lvl5pPr marL="0" indent="0" algn="l" rtl="0"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dirty="0" smtClean="0"/>
              <a:t>[Jméno]</a:t>
            </a:r>
            <a:endParaRPr lang="cs-CZ" dirty="0"/>
          </a:p>
        </p:txBody>
      </p:sp>
      <p:sp>
        <p:nvSpPr>
          <p:cNvPr id="124" name="Zástupný symbol pro text 21"/>
          <p:cNvSpPr>
            <a:spLocks noGrp="1"/>
          </p:cNvSpPr>
          <p:nvPr>
            <p:ph type="body" sz="quarter" idx="93" hasCustomPrompt="1"/>
          </p:nvPr>
        </p:nvSpPr>
        <p:spPr>
          <a:xfrm>
            <a:off x="833568" y="3184679"/>
            <a:ext cx="2907284" cy="140384"/>
          </a:xfrm>
        </p:spPr>
        <p:txBody>
          <a:bodyPr lIns="0" tIns="0" rIns="0" bIns="0" rtlCol="0" anchor="t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900" b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cs-CZ" dirty="0" smtClean="0"/>
              <a:t>[Titul]</a:t>
            </a:r>
            <a:endParaRPr lang="cs-CZ" dirty="0"/>
          </a:p>
        </p:txBody>
      </p:sp>
      <p:sp>
        <p:nvSpPr>
          <p:cNvPr id="126" name="Zástupný symbol pro text 31"/>
          <p:cNvSpPr>
            <a:spLocks noGrp="1"/>
          </p:cNvSpPr>
          <p:nvPr>
            <p:ph type="body" sz="quarter" idx="94" hasCustomPrompt="1"/>
          </p:nvPr>
        </p:nvSpPr>
        <p:spPr>
          <a:xfrm>
            <a:off x="833314" y="3435252"/>
            <a:ext cx="2907792" cy="140081"/>
          </a:xfrm>
        </p:spPr>
        <p:txBody>
          <a:bodyPr lIns="0" tIns="0" rIns="0" bIns="0" rtlCol="0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900" b="1" cap="all" baseline="0">
                <a:solidFill>
                  <a:schemeClr val="accent5"/>
                </a:solidFill>
                <a:latin typeface="+mj-lt"/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cs-CZ" dirty="0" smtClean="0"/>
              <a:t>[Společnost]</a:t>
            </a:r>
            <a:endParaRPr lang="cs-CZ" dirty="0"/>
          </a:p>
        </p:txBody>
      </p:sp>
      <p:sp>
        <p:nvSpPr>
          <p:cNvPr id="127" name="Zástupný symbol pro text 31"/>
          <p:cNvSpPr>
            <a:spLocks noGrp="1"/>
          </p:cNvSpPr>
          <p:nvPr>
            <p:ph type="body" sz="quarter" idx="95" hasCustomPrompt="1"/>
          </p:nvPr>
        </p:nvSpPr>
        <p:spPr>
          <a:xfrm>
            <a:off x="833314" y="3565484"/>
            <a:ext cx="2907792" cy="128016"/>
          </a:xfrm>
        </p:spPr>
        <p:txBody>
          <a:bodyPr lIns="0" tIns="0" rIns="0" bIns="0" rtlCol="0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800" b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cs-CZ" dirty="0" smtClean="0"/>
              <a:t>[Ulice a číslo domu, PSČ Město, Země]</a:t>
            </a:r>
            <a:endParaRPr lang="cs-CZ" dirty="0"/>
          </a:p>
        </p:txBody>
      </p:sp>
      <p:sp>
        <p:nvSpPr>
          <p:cNvPr id="128" name="Zástupný symbol pro text 27"/>
          <p:cNvSpPr>
            <a:spLocks noGrp="1"/>
          </p:cNvSpPr>
          <p:nvPr>
            <p:ph type="body" sz="quarter" idx="96" hasCustomPrompt="1"/>
          </p:nvPr>
        </p:nvSpPr>
        <p:spPr>
          <a:xfrm>
            <a:off x="833314" y="3671476"/>
            <a:ext cx="2907792" cy="128016"/>
          </a:xfrm>
        </p:spPr>
        <p:txBody>
          <a:bodyPr lIns="0" tIns="0" rIns="0" bIns="0" rtlCol="0" anchor="t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FontTx/>
              <a:buNone/>
              <a:defRPr sz="800" b="0" baseline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2pPr>
            <a:lvl3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3pPr>
            <a:lvl4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4pPr>
            <a:lvl5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5pPr>
          </a:lstStyle>
          <a:p>
            <a:pPr lvl="0" rtl="0"/>
            <a:r>
              <a:rPr lang="cs-CZ" dirty="0" smtClean="0"/>
              <a:t>[Webová adresa]</a:t>
            </a:r>
            <a:endParaRPr lang="cs-CZ" dirty="0"/>
          </a:p>
        </p:txBody>
      </p:sp>
      <p:sp>
        <p:nvSpPr>
          <p:cNvPr id="129" name="Zástupný symbol pro text 23"/>
          <p:cNvSpPr>
            <a:spLocks noGrp="1"/>
          </p:cNvSpPr>
          <p:nvPr>
            <p:ph type="body" sz="quarter" idx="97" hasCustomPrompt="1"/>
          </p:nvPr>
        </p:nvSpPr>
        <p:spPr>
          <a:xfrm>
            <a:off x="833314" y="3821715"/>
            <a:ext cx="2907792" cy="128016"/>
          </a:xfrm>
        </p:spPr>
        <p:txBody>
          <a:bodyPr lIns="0" tIns="0" rIns="0" bIns="0" rtlCol="0" anchor="b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800" b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/>
            </a:lvl2pPr>
            <a:lvl3pPr marL="0" indent="0" algn="l" rtl="0">
              <a:spcBef>
                <a:spcPts val="0"/>
              </a:spcBef>
              <a:buNone/>
              <a:defRPr sz="700"/>
            </a:lvl3pPr>
            <a:lvl4pPr marL="0" indent="0" algn="l" rtl="0">
              <a:spcBef>
                <a:spcPts val="0"/>
              </a:spcBef>
              <a:buNone/>
              <a:defRPr sz="700"/>
            </a:lvl4pPr>
            <a:lvl5pPr marL="0" indent="0" algn="l" rtl="0">
              <a:spcBef>
                <a:spcPts val="0"/>
              </a:spcBef>
              <a:buNone/>
              <a:defRPr sz="700"/>
            </a:lvl5pPr>
          </a:lstStyle>
          <a:p>
            <a:pPr lvl="0" rtl="0"/>
            <a:r>
              <a:rPr lang="cs-CZ" dirty="0" smtClean="0"/>
              <a:t>[Telefon] | [E-mail]</a:t>
            </a:r>
            <a:endParaRPr lang="cs-CZ" dirty="0"/>
          </a:p>
        </p:txBody>
      </p:sp>
      <p:sp>
        <p:nvSpPr>
          <p:cNvPr id="132" name="Zástupný symbol pro text 19"/>
          <p:cNvSpPr>
            <a:spLocks noGrp="1"/>
          </p:cNvSpPr>
          <p:nvPr>
            <p:ph type="body" sz="quarter" idx="99" hasCustomPrompt="1"/>
          </p:nvPr>
        </p:nvSpPr>
        <p:spPr>
          <a:xfrm>
            <a:off x="4034490" y="3009900"/>
            <a:ext cx="2903820" cy="185282"/>
          </a:xfrm>
        </p:spPr>
        <p:txBody>
          <a:bodyPr lIns="0" tIns="0" rIns="0" bIns="0" rtlCol="0" anchor="t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1300" b="1" cap="all" baseline="0">
                <a:solidFill>
                  <a:schemeClr val="accent2"/>
                </a:solidFill>
                <a:latin typeface="+mj-lt"/>
              </a:defRPr>
            </a:lvl1pPr>
            <a:lvl2pPr marL="0" indent="0" algn="l" rtl="0">
              <a:spcBef>
                <a:spcPts val="0"/>
              </a:spcBef>
              <a:buNone/>
              <a:defRPr sz="900"/>
            </a:lvl2pPr>
            <a:lvl3pPr marL="0" indent="0" algn="l" rtl="0">
              <a:spcBef>
                <a:spcPts val="0"/>
              </a:spcBef>
              <a:buNone/>
              <a:defRPr sz="900"/>
            </a:lvl3pPr>
            <a:lvl4pPr marL="0" indent="0" algn="l" rtl="0">
              <a:spcBef>
                <a:spcPts val="0"/>
              </a:spcBef>
              <a:buNone/>
              <a:defRPr sz="900"/>
            </a:lvl4pPr>
            <a:lvl5pPr marL="0" indent="0" algn="l" rtl="0"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dirty="0" smtClean="0"/>
              <a:t>[Jméno]</a:t>
            </a:r>
            <a:endParaRPr lang="cs-CZ" dirty="0"/>
          </a:p>
        </p:txBody>
      </p:sp>
      <p:sp>
        <p:nvSpPr>
          <p:cNvPr id="133" name="Zástupný symbol pro text 21"/>
          <p:cNvSpPr>
            <a:spLocks noGrp="1"/>
          </p:cNvSpPr>
          <p:nvPr>
            <p:ph type="body" sz="quarter" idx="100" hasCustomPrompt="1"/>
          </p:nvPr>
        </p:nvSpPr>
        <p:spPr>
          <a:xfrm>
            <a:off x="4032758" y="3184679"/>
            <a:ext cx="2907284" cy="140384"/>
          </a:xfrm>
        </p:spPr>
        <p:txBody>
          <a:bodyPr lIns="0" tIns="0" rIns="0" bIns="0" rtlCol="0" anchor="t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900" b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cs-CZ" dirty="0" smtClean="0"/>
              <a:t>[Titul]</a:t>
            </a:r>
            <a:endParaRPr lang="cs-CZ" dirty="0"/>
          </a:p>
        </p:txBody>
      </p:sp>
      <p:sp>
        <p:nvSpPr>
          <p:cNvPr id="134" name="Zástupný symbol pro text 31"/>
          <p:cNvSpPr>
            <a:spLocks noGrp="1"/>
          </p:cNvSpPr>
          <p:nvPr>
            <p:ph type="body" sz="quarter" idx="101" hasCustomPrompt="1"/>
          </p:nvPr>
        </p:nvSpPr>
        <p:spPr>
          <a:xfrm>
            <a:off x="4032504" y="3435252"/>
            <a:ext cx="2907792" cy="140081"/>
          </a:xfrm>
        </p:spPr>
        <p:txBody>
          <a:bodyPr lIns="0" tIns="0" rIns="0" bIns="0" rtlCol="0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900" b="1" cap="all" baseline="0">
                <a:solidFill>
                  <a:schemeClr val="accent5"/>
                </a:solidFill>
                <a:latin typeface="+mj-lt"/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cs-CZ" dirty="0" smtClean="0"/>
              <a:t>[Společnost]</a:t>
            </a:r>
            <a:endParaRPr lang="cs-CZ" dirty="0"/>
          </a:p>
        </p:txBody>
      </p:sp>
      <p:sp>
        <p:nvSpPr>
          <p:cNvPr id="135" name="Zástupný symbol pro text 31"/>
          <p:cNvSpPr>
            <a:spLocks noGrp="1"/>
          </p:cNvSpPr>
          <p:nvPr>
            <p:ph type="body" sz="quarter" idx="102" hasCustomPrompt="1"/>
          </p:nvPr>
        </p:nvSpPr>
        <p:spPr>
          <a:xfrm>
            <a:off x="4032504" y="3565484"/>
            <a:ext cx="2907792" cy="128016"/>
          </a:xfrm>
        </p:spPr>
        <p:txBody>
          <a:bodyPr lIns="0" tIns="0" rIns="0" bIns="0" rtlCol="0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800" b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cs-CZ" dirty="0" smtClean="0"/>
              <a:t>[Ulice a číslo domu, PSČ Město, Země]</a:t>
            </a:r>
            <a:endParaRPr lang="cs-CZ" dirty="0"/>
          </a:p>
        </p:txBody>
      </p:sp>
      <p:sp>
        <p:nvSpPr>
          <p:cNvPr id="136" name="Zástupný symbol pro text 27"/>
          <p:cNvSpPr>
            <a:spLocks noGrp="1"/>
          </p:cNvSpPr>
          <p:nvPr>
            <p:ph type="body" sz="quarter" idx="103" hasCustomPrompt="1"/>
          </p:nvPr>
        </p:nvSpPr>
        <p:spPr>
          <a:xfrm>
            <a:off x="4032504" y="3671476"/>
            <a:ext cx="2907792" cy="128016"/>
          </a:xfrm>
        </p:spPr>
        <p:txBody>
          <a:bodyPr lIns="0" tIns="0" rIns="0" bIns="0" rtlCol="0" anchor="t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FontTx/>
              <a:buNone/>
              <a:defRPr sz="800" b="0" baseline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2pPr>
            <a:lvl3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3pPr>
            <a:lvl4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4pPr>
            <a:lvl5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5pPr>
          </a:lstStyle>
          <a:p>
            <a:pPr lvl="0" rtl="0"/>
            <a:r>
              <a:rPr lang="cs-CZ" dirty="0" smtClean="0"/>
              <a:t>[Webová adresa]</a:t>
            </a:r>
            <a:endParaRPr lang="cs-CZ" dirty="0"/>
          </a:p>
        </p:txBody>
      </p:sp>
      <p:sp>
        <p:nvSpPr>
          <p:cNvPr id="138" name="Zástupný symbol pro text 23"/>
          <p:cNvSpPr>
            <a:spLocks noGrp="1"/>
          </p:cNvSpPr>
          <p:nvPr>
            <p:ph type="body" sz="quarter" idx="104" hasCustomPrompt="1"/>
          </p:nvPr>
        </p:nvSpPr>
        <p:spPr>
          <a:xfrm>
            <a:off x="4032504" y="3821715"/>
            <a:ext cx="2907792" cy="128016"/>
          </a:xfrm>
        </p:spPr>
        <p:txBody>
          <a:bodyPr lIns="0" tIns="0" rIns="0" bIns="0" rtlCol="0" anchor="b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800" b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/>
            </a:lvl2pPr>
            <a:lvl3pPr marL="0" indent="0" algn="l" rtl="0">
              <a:spcBef>
                <a:spcPts val="0"/>
              </a:spcBef>
              <a:buNone/>
              <a:defRPr sz="700"/>
            </a:lvl3pPr>
            <a:lvl4pPr marL="0" indent="0" algn="l" rtl="0">
              <a:spcBef>
                <a:spcPts val="0"/>
              </a:spcBef>
              <a:buNone/>
              <a:defRPr sz="700"/>
            </a:lvl4pPr>
            <a:lvl5pPr marL="0" indent="0" algn="l" rtl="0">
              <a:spcBef>
                <a:spcPts val="0"/>
              </a:spcBef>
              <a:buNone/>
              <a:defRPr sz="700"/>
            </a:lvl5pPr>
          </a:lstStyle>
          <a:p>
            <a:pPr lvl="0" rtl="0"/>
            <a:r>
              <a:rPr lang="cs-CZ" dirty="0" smtClean="0"/>
              <a:t>[Telefon] | [E-mail]</a:t>
            </a:r>
            <a:endParaRPr lang="cs-CZ" dirty="0"/>
          </a:p>
        </p:txBody>
      </p:sp>
      <p:sp>
        <p:nvSpPr>
          <p:cNvPr id="141" name="Zástupný symbol pro text 19"/>
          <p:cNvSpPr>
            <a:spLocks noGrp="1"/>
          </p:cNvSpPr>
          <p:nvPr>
            <p:ph type="body" sz="quarter" idx="106" hasCustomPrompt="1"/>
          </p:nvPr>
        </p:nvSpPr>
        <p:spPr>
          <a:xfrm>
            <a:off x="835300" y="4838700"/>
            <a:ext cx="2903820" cy="185282"/>
          </a:xfrm>
        </p:spPr>
        <p:txBody>
          <a:bodyPr lIns="0" tIns="0" rIns="0" bIns="0" rtlCol="0" anchor="t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1300" b="1" cap="all" baseline="0">
                <a:solidFill>
                  <a:schemeClr val="accent2"/>
                </a:solidFill>
                <a:latin typeface="+mj-lt"/>
              </a:defRPr>
            </a:lvl1pPr>
            <a:lvl2pPr marL="0" indent="0" algn="l" rtl="0">
              <a:spcBef>
                <a:spcPts val="0"/>
              </a:spcBef>
              <a:buNone/>
              <a:defRPr sz="900"/>
            </a:lvl2pPr>
            <a:lvl3pPr marL="0" indent="0" algn="l" rtl="0">
              <a:spcBef>
                <a:spcPts val="0"/>
              </a:spcBef>
              <a:buNone/>
              <a:defRPr sz="900"/>
            </a:lvl3pPr>
            <a:lvl4pPr marL="0" indent="0" algn="l" rtl="0">
              <a:spcBef>
                <a:spcPts val="0"/>
              </a:spcBef>
              <a:buNone/>
              <a:defRPr sz="900"/>
            </a:lvl4pPr>
            <a:lvl5pPr marL="0" indent="0" algn="l" rtl="0"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dirty="0" smtClean="0"/>
              <a:t>[Jméno]</a:t>
            </a:r>
            <a:endParaRPr lang="cs-CZ" dirty="0"/>
          </a:p>
        </p:txBody>
      </p:sp>
      <p:sp>
        <p:nvSpPr>
          <p:cNvPr id="142" name="Zástupný symbol pro text 21"/>
          <p:cNvSpPr>
            <a:spLocks noGrp="1"/>
          </p:cNvSpPr>
          <p:nvPr>
            <p:ph type="body" sz="quarter" idx="107" hasCustomPrompt="1"/>
          </p:nvPr>
        </p:nvSpPr>
        <p:spPr>
          <a:xfrm>
            <a:off x="833568" y="5013479"/>
            <a:ext cx="2907284" cy="140384"/>
          </a:xfrm>
        </p:spPr>
        <p:txBody>
          <a:bodyPr lIns="0" tIns="0" rIns="0" bIns="0" rtlCol="0" anchor="t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900" b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cs-CZ" dirty="0" smtClean="0"/>
              <a:t>[Titul]</a:t>
            </a:r>
            <a:endParaRPr lang="cs-CZ" dirty="0"/>
          </a:p>
        </p:txBody>
      </p:sp>
      <p:sp>
        <p:nvSpPr>
          <p:cNvPr id="143" name="Zástupný symbol pro text 31"/>
          <p:cNvSpPr>
            <a:spLocks noGrp="1"/>
          </p:cNvSpPr>
          <p:nvPr>
            <p:ph type="body" sz="quarter" idx="108" hasCustomPrompt="1"/>
          </p:nvPr>
        </p:nvSpPr>
        <p:spPr>
          <a:xfrm>
            <a:off x="833314" y="5264052"/>
            <a:ext cx="2907792" cy="140081"/>
          </a:xfrm>
        </p:spPr>
        <p:txBody>
          <a:bodyPr lIns="0" tIns="0" rIns="0" bIns="0" rtlCol="0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900" b="1" cap="all" baseline="0">
                <a:solidFill>
                  <a:schemeClr val="accent5"/>
                </a:solidFill>
                <a:latin typeface="+mj-lt"/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cs-CZ" dirty="0" smtClean="0"/>
              <a:t>[Společnost]</a:t>
            </a:r>
            <a:endParaRPr lang="cs-CZ" dirty="0"/>
          </a:p>
        </p:txBody>
      </p:sp>
      <p:sp>
        <p:nvSpPr>
          <p:cNvPr id="144" name="Zástupný symbol pro text 31"/>
          <p:cNvSpPr>
            <a:spLocks noGrp="1"/>
          </p:cNvSpPr>
          <p:nvPr>
            <p:ph type="body" sz="quarter" idx="109" hasCustomPrompt="1"/>
          </p:nvPr>
        </p:nvSpPr>
        <p:spPr>
          <a:xfrm>
            <a:off x="833314" y="5394284"/>
            <a:ext cx="2907792" cy="128016"/>
          </a:xfrm>
        </p:spPr>
        <p:txBody>
          <a:bodyPr lIns="0" tIns="0" rIns="0" bIns="0" rtlCol="0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800" b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cs-CZ" dirty="0" smtClean="0"/>
              <a:t>[Ulice a číslo domu, PSČ Město, Země]</a:t>
            </a:r>
            <a:endParaRPr lang="cs-CZ" dirty="0"/>
          </a:p>
        </p:txBody>
      </p:sp>
      <p:sp>
        <p:nvSpPr>
          <p:cNvPr id="145" name="Zástupný symbol pro text 27"/>
          <p:cNvSpPr>
            <a:spLocks noGrp="1"/>
          </p:cNvSpPr>
          <p:nvPr>
            <p:ph type="body" sz="quarter" idx="110" hasCustomPrompt="1"/>
          </p:nvPr>
        </p:nvSpPr>
        <p:spPr>
          <a:xfrm>
            <a:off x="833314" y="5500276"/>
            <a:ext cx="2907792" cy="128016"/>
          </a:xfrm>
        </p:spPr>
        <p:txBody>
          <a:bodyPr lIns="0" tIns="0" rIns="0" bIns="0" rtlCol="0" anchor="t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FontTx/>
              <a:buNone/>
              <a:defRPr sz="800" b="0" baseline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2pPr>
            <a:lvl3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3pPr>
            <a:lvl4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4pPr>
            <a:lvl5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5pPr>
          </a:lstStyle>
          <a:p>
            <a:pPr lvl="0" rtl="0"/>
            <a:r>
              <a:rPr lang="cs-CZ" dirty="0" smtClean="0"/>
              <a:t>[Webová adresa]</a:t>
            </a:r>
            <a:endParaRPr lang="cs-CZ" dirty="0"/>
          </a:p>
        </p:txBody>
      </p:sp>
      <p:sp>
        <p:nvSpPr>
          <p:cNvPr id="146" name="Zástupný symbol pro text 23"/>
          <p:cNvSpPr>
            <a:spLocks noGrp="1"/>
          </p:cNvSpPr>
          <p:nvPr>
            <p:ph type="body" sz="quarter" idx="111" hasCustomPrompt="1"/>
          </p:nvPr>
        </p:nvSpPr>
        <p:spPr>
          <a:xfrm>
            <a:off x="833314" y="5650515"/>
            <a:ext cx="2907792" cy="128016"/>
          </a:xfrm>
        </p:spPr>
        <p:txBody>
          <a:bodyPr lIns="0" tIns="0" rIns="0" bIns="0" rtlCol="0" anchor="b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800" b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/>
            </a:lvl2pPr>
            <a:lvl3pPr marL="0" indent="0" algn="l" rtl="0">
              <a:spcBef>
                <a:spcPts val="0"/>
              </a:spcBef>
              <a:buNone/>
              <a:defRPr sz="700"/>
            </a:lvl3pPr>
            <a:lvl4pPr marL="0" indent="0" algn="l" rtl="0">
              <a:spcBef>
                <a:spcPts val="0"/>
              </a:spcBef>
              <a:buNone/>
              <a:defRPr sz="700"/>
            </a:lvl4pPr>
            <a:lvl5pPr marL="0" indent="0" algn="l" rtl="0">
              <a:spcBef>
                <a:spcPts val="0"/>
              </a:spcBef>
              <a:buNone/>
              <a:defRPr sz="700"/>
            </a:lvl5pPr>
          </a:lstStyle>
          <a:p>
            <a:pPr lvl="0" rtl="0"/>
            <a:r>
              <a:rPr lang="cs-CZ" dirty="0" smtClean="0"/>
              <a:t>[Telefon] | [E-mail]</a:t>
            </a:r>
            <a:endParaRPr lang="cs-CZ" dirty="0"/>
          </a:p>
        </p:txBody>
      </p:sp>
      <p:sp>
        <p:nvSpPr>
          <p:cNvPr id="150" name="Zástupný symbol pro text 19"/>
          <p:cNvSpPr>
            <a:spLocks noGrp="1"/>
          </p:cNvSpPr>
          <p:nvPr>
            <p:ph type="body" sz="quarter" idx="113" hasCustomPrompt="1"/>
          </p:nvPr>
        </p:nvSpPr>
        <p:spPr>
          <a:xfrm>
            <a:off x="4034490" y="4838700"/>
            <a:ext cx="2903820" cy="185282"/>
          </a:xfrm>
        </p:spPr>
        <p:txBody>
          <a:bodyPr lIns="0" tIns="0" rIns="0" bIns="0" rtlCol="0" anchor="t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1300" b="1" cap="all" baseline="0">
                <a:solidFill>
                  <a:schemeClr val="accent2"/>
                </a:solidFill>
                <a:latin typeface="+mj-lt"/>
              </a:defRPr>
            </a:lvl1pPr>
            <a:lvl2pPr marL="0" indent="0" algn="l" rtl="0">
              <a:spcBef>
                <a:spcPts val="0"/>
              </a:spcBef>
              <a:buNone/>
              <a:defRPr sz="900"/>
            </a:lvl2pPr>
            <a:lvl3pPr marL="0" indent="0" algn="l" rtl="0">
              <a:spcBef>
                <a:spcPts val="0"/>
              </a:spcBef>
              <a:buNone/>
              <a:defRPr sz="900"/>
            </a:lvl3pPr>
            <a:lvl4pPr marL="0" indent="0" algn="l" rtl="0">
              <a:spcBef>
                <a:spcPts val="0"/>
              </a:spcBef>
              <a:buNone/>
              <a:defRPr sz="900"/>
            </a:lvl4pPr>
            <a:lvl5pPr marL="0" indent="0" algn="l" rtl="0"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dirty="0" smtClean="0"/>
              <a:t>[Jméno]</a:t>
            </a:r>
            <a:endParaRPr lang="cs-CZ" dirty="0"/>
          </a:p>
        </p:txBody>
      </p:sp>
      <p:sp>
        <p:nvSpPr>
          <p:cNvPr id="151" name="Zástupný symbol pro text 21"/>
          <p:cNvSpPr>
            <a:spLocks noGrp="1"/>
          </p:cNvSpPr>
          <p:nvPr>
            <p:ph type="body" sz="quarter" idx="114" hasCustomPrompt="1"/>
          </p:nvPr>
        </p:nvSpPr>
        <p:spPr>
          <a:xfrm>
            <a:off x="4032758" y="5013479"/>
            <a:ext cx="2907284" cy="140384"/>
          </a:xfrm>
        </p:spPr>
        <p:txBody>
          <a:bodyPr lIns="0" tIns="0" rIns="0" bIns="0" rtlCol="0" anchor="t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900" b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cs-CZ" dirty="0" smtClean="0"/>
              <a:t>[Titul]</a:t>
            </a:r>
            <a:endParaRPr lang="cs-CZ" dirty="0"/>
          </a:p>
        </p:txBody>
      </p:sp>
      <p:sp>
        <p:nvSpPr>
          <p:cNvPr id="152" name="Zástupný symbol pro text 31"/>
          <p:cNvSpPr>
            <a:spLocks noGrp="1"/>
          </p:cNvSpPr>
          <p:nvPr>
            <p:ph type="body" sz="quarter" idx="115" hasCustomPrompt="1"/>
          </p:nvPr>
        </p:nvSpPr>
        <p:spPr>
          <a:xfrm>
            <a:off x="4032504" y="5264052"/>
            <a:ext cx="2907792" cy="140081"/>
          </a:xfrm>
        </p:spPr>
        <p:txBody>
          <a:bodyPr lIns="0" tIns="0" rIns="0" bIns="0" rtlCol="0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900" b="1" cap="all" baseline="0">
                <a:solidFill>
                  <a:schemeClr val="accent5"/>
                </a:solidFill>
                <a:latin typeface="+mj-lt"/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cs-CZ" dirty="0" smtClean="0"/>
              <a:t>[Společnost]</a:t>
            </a:r>
            <a:endParaRPr lang="cs-CZ" dirty="0"/>
          </a:p>
        </p:txBody>
      </p:sp>
      <p:sp>
        <p:nvSpPr>
          <p:cNvPr id="153" name="Zástupný symbol pro text 31"/>
          <p:cNvSpPr>
            <a:spLocks noGrp="1"/>
          </p:cNvSpPr>
          <p:nvPr>
            <p:ph type="body" sz="quarter" idx="116" hasCustomPrompt="1"/>
          </p:nvPr>
        </p:nvSpPr>
        <p:spPr>
          <a:xfrm>
            <a:off x="4032504" y="5394284"/>
            <a:ext cx="2907792" cy="128016"/>
          </a:xfrm>
        </p:spPr>
        <p:txBody>
          <a:bodyPr lIns="0" tIns="0" rIns="0" bIns="0" rtlCol="0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800" b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cs-CZ" dirty="0" smtClean="0"/>
              <a:t>[Ulice a číslo domu, PSČ Město, Země]</a:t>
            </a:r>
            <a:endParaRPr lang="cs-CZ" dirty="0"/>
          </a:p>
        </p:txBody>
      </p:sp>
      <p:sp>
        <p:nvSpPr>
          <p:cNvPr id="154" name="Zástupný symbol pro text 27"/>
          <p:cNvSpPr>
            <a:spLocks noGrp="1"/>
          </p:cNvSpPr>
          <p:nvPr>
            <p:ph type="body" sz="quarter" idx="117" hasCustomPrompt="1"/>
          </p:nvPr>
        </p:nvSpPr>
        <p:spPr>
          <a:xfrm>
            <a:off x="4032504" y="5500276"/>
            <a:ext cx="2907792" cy="128016"/>
          </a:xfrm>
        </p:spPr>
        <p:txBody>
          <a:bodyPr lIns="0" tIns="0" rIns="0" bIns="0" rtlCol="0" anchor="t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FontTx/>
              <a:buNone/>
              <a:defRPr sz="800" b="0" baseline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2pPr>
            <a:lvl3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3pPr>
            <a:lvl4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4pPr>
            <a:lvl5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5pPr>
          </a:lstStyle>
          <a:p>
            <a:pPr lvl="0" rtl="0"/>
            <a:r>
              <a:rPr lang="cs-CZ" dirty="0" smtClean="0"/>
              <a:t>[Webová adresa]</a:t>
            </a:r>
            <a:endParaRPr lang="cs-CZ" dirty="0"/>
          </a:p>
        </p:txBody>
      </p:sp>
      <p:sp>
        <p:nvSpPr>
          <p:cNvPr id="155" name="Zástupný symbol pro text 23"/>
          <p:cNvSpPr>
            <a:spLocks noGrp="1"/>
          </p:cNvSpPr>
          <p:nvPr>
            <p:ph type="body" sz="quarter" idx="118" hasCustomPrompt="1"/>
          </p:nvPr>
        </p:nvSpPr>
        <p:spPr>
          <a:xfrm>
            <a:off x="4032503" y="5650515"/>
            <a:ext cx="2907792" cy="128016"/>
          </a:xfrm>
        </p:spPr>
        <p:txBody>
          <a:bodyPr lIns="0" tIns="0" rIns="0" bIns="0" rtlCol="0" anchor="b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800" b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/>
            </a:lvl2pPr>
            <a:lvl3pPr marL="0" indent="0" algn="l" rtl="0">
              <a:spcBef>
                <a:spcPts val="0"/>
              </a:spcBef>
              <a:buNone/>
              <a:defRPr sz="700"/>
            </a:lvl3pPr>
            <a:lvl4pPr marL="0" indent="0" algn="l" rtl="0">
              <a:spcBef>
                <a:spcPts val="0"/>
              </a:spcBef>
              <a:buNone/>
              <a:defRPr sz="700"/>
            </a:lvl4pPr>
            <a:lvl5pPr marL="0" indent="0" algn="l" rtl="0">
              <a:spcBef>
                <a:spcPts val="0"/>
              </a:spcBef>
              <a:buNone/>
              <a:defRPr sz="700"/>
            </a:lvl5pPr>
          </a:lstStyle>
          <a:p>
            <a:pPr lvl="0" rtl="0"/>
            <a:r>
              <a:rPr lang="cs-CZ" dirty="0" smtClean="0"/>
              <a:t>[Telefon] | [E-mail]</a:t>
            </a:r>
            <a:endParaRPr lang="cs-CZ" dirty="0"/>
          </a:p>
        </p:txBody>
      </p:sp>
      <p:sp>
        <p:nvSpPr>
          <p:cNvPr id="158" name="Zástupný symbol pro text 19"/>
          <p:cNvSpPr>
            <a:spLocks noGrp="1"/>
          </p:cNvSpPr>
          <p:nvPr>
            <p:ph type="body" sz="quarter" idx="120" hasCustomPrompt="1"/>
          </p:nvPr>
        </p:nvSpPr>
        <p:spPr>
          <a:xfrm>
            <a:off x="835300" y="6667500"/>
            <a:ext cx="2903820" cy="185282"/>
          </a:xfrm>
        </p:spPr>
        <p:txBody>
          <a:bodyPr lIns="0" tIns="0" rIns="0" bIns="0" rtlCol="0" anchor="t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1300" b="1" cap="all" baseline="0">
                <a:solidFill>
                  <a:schemeClr val="accent2"/>
                </a:solidFill>
                <a:latin typeface="+mj-lt"/>
              </a:defRPr>
            </a:lvl1pPr>
            <a:lvl2pPr marL="0" indent="0" algn="l" rtl="0">
              <a:spcBef>
                <a:spcPts val="0"/>
              </a:spcBef>
              <a:buNone/>
              <a:defRPr sz="900"/>
            </a:lvl2pPr>
            <a:lvl3pPr marL="0" indent="0" algn="l" rtl="0">
              <a:spcBef>
                <a:spcPts val="0"/>
              </a:spcBef>
              <a:buNone/>
              <a:defRPr sz="900"/>
            </a:lvl3pPr>
            <a:lvl4pPr marL="0" indent="0" algn="l" rtl="0">
              <a:spcBef>
                <a:spcPts val="0"/>
              </a:spcBef>
              <a:buNone/>
              <a:defRPr sz="900"/>
            </a:lvl4pPr>
            <a:lvl5pPr marL="0" indent="0" algn="l" rtl="0"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dirty="0" smtClean="0"/>
              <a:t>[Jméno]</a:t>
            </a:r>
            <a:endParaRPr lang="cs-CZ" dirty="0"/>
          </a:p>
        </p:txBody>
      </p:sp>
      <p:sp>
        <p:nvSpPr>
          <p:cNvPr id="159" name="Zástupný symbol pro text 21"/>
          <p:cNvSpPr>
            <a:spLocks noGrp="1"/>
          </p:cNvSpPr>
          <p:nvPr>
            <p:ph type="body" sz="quarter" idx="121" hasCustomPrompt="1"/>
          </p:nvPr>
        </p:nvSpPr>
        <p:spPr>
          <a:xfrm>
            <a:off x="833568" y="6842279"/>
            <a:ext cx="2907284" cy="140384"/>
          </a:xfrm>
        </p:spPr>
        <p:txBody>
          <a:bodyPr lIns="0" tIns="0" rIns="0" bIns="0" rtlCol="0" anchor="t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900" b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cs-CZ" dirty="0" smtClean="0"/>
              <a:t>[Titul]</a:t>
            </a:r>
            <a:endParaRPr lang="cs-CZ" dirty="0"/>
          </a:p>
        </p:txBody>
      </p:sp>
      <p:sp>
        <p:nvSpPr>
          <p:cNvPr id="160" name="Zástupný symbol pro text 31"/>
          <p:cNvSpPr>
            <a:spLocks noGrp="1"/>
          </p:cNvSpPr>
          <p:nvPr>
            <p:ph type="body" sz="quarter" idx="122" hasCustomPrompt="1"/>
          </p:nvPr>
        </p:nvSpPr>
        <p:spPr>
          <a:xfrm>
            <a:off x="833314" y="7092852"/>
            <a:ext cx="2907792" cy="140081"/>
          </a:xfrm>
        </p:spPr>
        <p:txBody>
          <a:bodyPr lIns="0" tIns="0" rIns="0" bIns="0" rtlCol="0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900" b="1" cap="all" baseline="0">
                <a:solidFill>
                  <a:schemeClr val="accent5"/>
                </a:solidFill>
                <a:latin typeface="+mj-lt"/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cs-CZ" dirty="0" smtClean="0"/>
              <a:t>[Společnost]</a:t>
            </a:r>
            <a:endParaRPr lang="cs-CZ" dirty="0"/>
          </a:p>
        </p:txBody>
      </p:sp>
      <p:sp>
        <p:nvSpPr>
          <p:cNvPr id="161" name="Zástupný symbol pro text 31"/>
          <p:cNvSpPr>
            <a:spLocks noGrp="1"/>
          </p:cNvSpPr>
          <p:nvPr>
            <p:ph type="body" sz="quarter" idx="123" hasCustomPrompt="1"/>
          </p:nvPr>
        </p:nvSpPr>
        <p:spPr>
          <a:xfrm>
            <a:off x="833314" y="7223084"/>
            <a:ext cx="2907792" cy="128016"/>
          </a:xfrm>
        </p:spPr>
        <p:txBody>
          <a:bodyPr lIns="0" tIns="0" rIns="0" bIns="0" rtlCol="0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800" b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cs-CZ" dirty="0" smtClean="0"/>
              <a:t>[Ulice a číslo domu, PSČ Město, Země]</a:t>
            </a:r>
            <a:endParaRPr lang="cs-CZ" dirty="0"/>
          </a:p>
        </p:txBody>
      </p:sp>
      <p:sp>
        <p:nvSpPr>
          <p:cNvPr id="162" name="Zástupný symbol pro text 27"/>
          <p:cNvSpPr>
            <a:spLocks noGrp="1"/>
          </p:cNvSpPr>
          <p:nvPr>
            <p:ph type="body" sz="quarter" idx="124" hasCustomPrompt="1"/>
          </p:nvPr>
        </p:nvSpPr>
        <p:spPr>
          <a:xfrm>
            <a:off x="833314" y="7329076"/>
            <a:ext cx="2907792" cy="128016"/>
          </a:xfrm>
        </p:spPr>
        <p:txBody>
          <a:bodyPr lIns="0" tIns="0" rIns="0" bIns="0" rtlCol="0" anchor="t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FontTx/>
              <a:buNone/>
              <a:defRPr sz="800" b="0" baseline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2pPr>
            <a:lvl3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3pPr>
            <a:lvl4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4pPr>
            <a:lvl5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5pPr>
          </a:lstStyle>
          <a:p>
            <a:pPr lvl="0" rtl="0"/>
            <a:r>
              <a:rPr lang="cs-CZ" dirty="0" smtClean="0"/>
              <a:t>[Webová adresa]</a:t>
            </a:r>
            <a:endParaRPr lang="cs-CZ" dirty="0"/>
          </a:p>
        </p:txBody>
      </p:sp>
      <p:sp>
        <p:nvSpPr>
          <p:cNvPr id="163" name="Zástupný symbol pro text 23"/>
          <p:cNvSpPr>
            <a:spLocks noGrp="1"/>
          </p:cNvSpPr>
          <p:nvPr>
            <p:ph type="body" sz="quarter" idx="125" hasCustomPrompt="1"/>
          </p:nvPr>
        </p:nvSpPr>
        <p:spPr>
          <a:xfrm>
            <a:off x="833313" y="7479315"/>
            <a:ext cx="2907792" cy="128016"/>
          </a:xfrm>
        </p:spPr>
        <p:txBody>
          <a:bodyPr lIns="0" tIns="0" rIns="0" bIns="0" rtlCol="0" anchor="b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800" b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/>
            </a:lvl2pPr>
            <a:lvl3pPr marL="0" indent="0" algn="l" rtl="0">
              <a:spcBef>
                <a:spcPts val="0"/>
              </a:spcBef>
              <a:buNone/>
              <a:defRPr sz="700"/>
            </a:lvl3pPr>
            <a:lvl4pPr marL="0" indent="0" algn="l" rtl="0">
              <a:spcBef>
                <a:spcPts val="0"/>
              </a:spcBef>
              <a:buNone/>
              <a:defRPr sz="700"/>
            </a:lvl4pPr>
            <a:lvl5pPr marL="0" indent="0" algn="l" rtl="0">
              <a:spcBef>
                <a:spcPts val="0"/>
              </a:spcBef>
              <a:buNone/>
              <a:defRPr sz="700"/>
            </a:lvl5pPr>
          </a:lstStyle>
          <a:p>
            <a:pPr lvl="0" rtl="0"/>
            <a:r>
              <a:rPr lang="cs-CZ" dirty="0" smtClean="0"/>
              <a:t>[Telefon] | [E-mail]</a:t>
            </a:r>
            <a:endParaRPr lang="cs-CZ" dirty="0"/>
          </a:p>
        </p:txBody>
      </p:sp>
      <p:sp>
        <p:nvSpPr>
          <p:cNvPr id="166" name="Zástupný symbol pro text 19"/>
          <p:cNvSpPr>
            <a:spLocks noGrp="1"/>
          </p:cNvSpPr>
          <p:nvPr>
            <p:ph type="body" sz="quarter" idx="127" hasCustomPrompt="1"/>
          </p:nvPr>
        </p:nvSpPr>
        <p:spPr>
          <a:xfrm>
            <a:off x="4034490" y="6667500"/>
            <a:ext cx="2903820" cy="185282"/>
          </a:xfrm>
        </p:spPr>
        <p:txBody>
          <a:bodyPr lIns="0" tIns="0" rIns="0" bIns="0" rtlCol="0" anchor="t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1300" b="1" cap="all" baseline="0">
                <a:solidFill>
                  <a:schemeClr val="accent2"/>
                </a:solidFill>
                <a:latin typeface="+mj-lt"/>
              </a:defRPr>
            </a:lvl1pPr>
            <a:lvl2pPr marL="0" indent="0" algn="l" rtl="0">
              <a:spcBef>
                <a:spcPts val="0"/>
              </a:spcBef>
              <a:buNone/>
              <a:defRPr sz="900"/>
            </a:lvl2pPr>
            <a:lvl3pPr marL="0" indent="0" algn="l" rtl="0">
              <a:spcBef>
                <a:spcPts val="0"/>
              </a:spcBef>
              <a:buNone/>
              <a:defRPr sz="900"/>
            </a:lvl3pPr>
            <a:lvl4pPr marL="0" indent="0" algn="l" rtl="0">
              <a:spcBef>
                <a:spcPts val="0"/>
              </a:spcBef>
              <a:buNone/>
              <a:defRPr sz="900"/>
            </a:lvl4pPr>
            <a:lvl5pPr marL="0" indent="0" algn="l" rtl="0"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dirty="0" smtClean="0"/>
              <a:t>[Jméno]</a:t>
            </a:r>
            <a:endParaRPr lang="cs-CZ" dirty="0"/>
          </a:p>
        </p:txBody>
      </p:sp>
      <p:sp>
        <p:nvSpPr>
          <p:cNvPr id="167" name="Zástupný symbol pro text 21"/>
          <p:cNvSpPr>
            <a:spLocks noGrp="1"/>
          </p:cNvSpPr>
          <p:nvPr>
            <p:ph type="body" sz="quarter" idx="128" hasCustomPrompt="1"/>
          </p:nvPr>
        </p:nvSpPr>
        <p:spPr>
          <a:xfrm>
            <a:off x="4032758" y="6842279"/>
            <a:ext cx="2907284" cy="140384"/>
          </a:xfrm>
        </p:spPr>
        <p:txBody>
          <a:bodyPr lIns="0" tIns="0" rIns="0" bIns="0" rtlCol="0" anchor="t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900" b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cs-CZ" dirty="0" smtClean="0"/>
              <a:t>[Titul]</a:t>
            </a:r>
            <a:endParaRPr lang="cs-CZ" dirty="0"/>
          </a:p>
        </p:txBody>
      </p:sp>
      <p:sp>
        <p:nvSpPr>
          <p:cNvPr id="168" name="Zástupný symbol pro text 31"/>
          <p:cNvSpPr>
            <a:spLocks noGrp="1"/>
          </p:cNvSpPr>
          <p:nvPr>
            <p:ph type="body" sz="quarter" idx="129" hasCustomPrompt="1"/>
          </p:nvPr>
        </p:nvSpPr>
        <p:spPr>
          <a:xfrm>
            <a:off x="4032504" y="7092852"/>
            <a:ext cx="2907792" cy="140081"/>
          </a:xfrm>
        </p:spPr>
        <p:txBody>
          <a:bodyPr lIns="0" tIns="0" rIns="0" bIns="0" rtlCol="0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900" b="1" cap="all" baseline="0">
                <a:solidFill>
                  <a:schemeClr val="accent5"/>
                </a:solidFill>
                <a:latin typeface="+mj-lt"/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cs-CZ" dirty="0" smtClean="0"/>
              <a:t>[Společnost]</a:t>
            </a:r>
            <a:endParaRPr lang="cs-CZ" dirty="0"/>
          </a:p>
        </p:txBody>
      </p:sp>
      <p:sp>
        <p:nvSpPr>
          <p:cNvPr id="210" name="Zástupný symbol pro text 31"/>
          <p:cNvSpPr>
            <a:spLocks noGrp="1"/>
          </p:cNvSpPr>
          <p:nvPr>
            <p:ph type="body" sz="quarter" idx="130" hasCustomPrompt="1"/>
          </p:nvPr>
        </p:nvSpPr>
        <p:spPr>
          <a:xfrm>
            <a:off x="4032504" y="7223084"/>
            <a:ext cx="2907792" cy="128016"/>
          </a:xfrm>
        </p:spPr>
        <p:txBody>
          <a:bodyPr lIns="0" tIns="0" rIns="0" bIns="0" rtlCol="0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800" b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cs-CZ" dirty="0" smtClean="0"/>
              <a:t>[Ulice a číslo domu, PSČ Město, Země]</a:t>
            </a:r>
            <a:endParaRPr lang="cs-CZ" dirty="0"/>
          </a:p>
        </p:txBody>
      </p:sp>
      <p:sp>
        <p:nvSpPr>
          <p:cNvPr id="211" name="Zástupný symbol pro text 27"/>
          <p:cNvSpPr>
            <a:spLocks noGrp="1"/>
          </p:cNvSpPr>
          <p:nvPr>
            <p:ph type="body" sz="quarter" idx="131" hasCustomPrompt="1"/>
          </p:nvPr>
        </p:nvSpPr>
        <p:spPr>
          <a:xfrm>
            <a:off x="4032504" y="7329076"/>
            <a:ext cx="2907792" cy="128016"/>
          </a:xfrm>
        </p:spPr>
        <p:txBody>
          <a:bodyPr lIns="0" tIns="0" rIns="0" bIns="0" rtlCol="0" anchor="t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FontTx/>
              <a:buNone/>
              <a:defRPr sz="800" b="0" baseline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2pPr>
            <a:lvl3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3pPr>
            <a:lvl4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4pPr>
            <a:lvl5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5pPr>
          </a:lstStyle>
          <a:p>
            <a:pPr lvl="0" rtl="0"/>
            <a:r>
              <a:rPr lang="cs-CZ" dirty="0" smtClean="0"/>
              <a:t>[Webová adresa]</a:t>
            </a:r>
            <a:endParaRPr lang="cs-CZ" dirty="0"/>
          </a:p>
        </p:txBody>
      </p:sp>
      <p:sp>
        <p:nvSpPr>
          <p:cNvPr id="212" name="Zástupný symbol pro text 23"/>
          <p:cNvSpPr>
            <a:spLocks noGrp="1"/>
          </p:cNvSpPr>
          <p:nvPr>
            <p:ph type="body" sz="quarter" idx="132" hasCustomPrompt="1"/>
          </p:nvPr>
        </p:nvSpPr>
        <p:spPr>
          <a:xfrm>
            <a:off x="4032503" y="7479315"/>
            <a:ext cx="2907792" cy="128016"/>
          </a:xfrm>
        </p:spPr>
        <p:txBody>
          <a:bodyPr lIns="0" tIns="0" rIns="0" bIns="0" rtlCol="0" anchor="b">
            <a:noAutofit/>
          </a:bodyPr>
          <a:lstStyle>
            <a:lvl1pPr marL="0" marR="0" indent="0" algn="ctr" defTabSz="9144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800" b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/>
            </a:lvl2pPr>
            <a:lvl3pPr marL="0" indent="0" algn="l" rtl="0">
              <a:spcBef>
                <a:spcPts val="0"/>
              </a:spcBef>
              <a:buNone/>
              <a:defRPr sz="700"/>
            </a:lvl3pPr>
            <a:lvl4pPr marL="0" indent="0" algn="l" rtl="0">
              <a:spcBef>
                <a:spcPts val="0"/>
              </a:spcBef>
              <a:buNone/>
              <a:defRPr sz="700"/>
            </a:lvl4pPr>
            <a:lvl5pPr marL="0" indent="0" algn="l" rtl="0">
              <a:spcBef>
                <a:spcPts val="0"/>
              </a:spcBef>
              <a:buNone/>
              <a:defRPr sz="700"/>
            </a:lvl5pPr>
          </a:lstStyle>
          <a:p>
            <a:pPr marL="0" marR="0" lvl="0" indent="0" algn="ctr" defTabSz="9144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cs-CZ" dirty="0" smtClean="0"/>
              <a:t>[Telefon] | [E-mail]</a:t>
            </a:r>
            <a:endParaRPr lang="cs-CZ" dirty="0"/>
          </a:p>
        </p:txBody>
      </p:sp>
      <p:sp>
        <p:nvSpPr>
          <p:cNvPr id="215" name="Zástupný symbol pro text 19"/>
          <p:cNvSpPr>
            <a:spLocks noGrp="1"/>
          </p:cNvSpPr>
          <p:nvPr>
            <p:ph type="body" sz="quarter" idx="134" hasCustomPrompt="1"/>
          </p:nvPr>
        </p:nvSpPr>
        <p:spPr>
          <a:xfrm>
            <a:off x="835300" y="8496300"/>
            <a:ext cx="2903820" cy="185282"/>
          </a:xfrm>
        </p:spPr>
        <p:txBody>
          <a:bodyPr lIns="0" tIns="0" rIns="0" bIns="0" rtlCol="0" anchor="t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1300" b="1" cap="all" baseline="0">
                <a:solidFill>
                  <a:schemeClr val="accent2"/>
                </a:solidFill>
                <a:latin typeface="+mj-lt"/>
              </a:defRPr>
            </a:lvl1pPr>
            <a:lvl2pPr marL="0" indent="0" algn="l" rtl="0">
              <a:spcBef>
                <a:spcPts val="0"/>
              </a:spcBef>
              <a:buNone/>
              <a:defRPr sz="900"/>
            </a:lvl2pPr>
            <a:lvl3pPr marL="0" indent="0" algn="l" rtl="0">
              <a:spcBef>
                <a:spcPts val="0"/>
              </a:spcBef>
              <a:buNone/>
              <a:defRPr sz="900"/>
            </a:lvl3pPr>
            <a:lvl4pPr marL="0" indent="0" algn="l" rtl="0">
              <a:spcBef>
                <a:spcPts val="0"/>
              </a:spcBef>
              <a:buNone/>
              <a:defRPr sz="900"/>
            </a:lvl4pPr>
            <a:lvl5pPr marL="0" indent="0" algn="l" rtl="0"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dirty="0" smtClean="0"/>
              <a:t>[Jméno]</a:t>
            </a:r>
            <a:endParaRPr lang="cs-CZ" dirty="0"/>
          </a:p>
        </p:txBody>
      </p:sp>
      <p:sp>
        <p:nvSpPr>
          <p:cNvPr id="216" name="Zástupný symbol pro text 21"/>
          <p:cNvSpPr>
            <a:spLocks noGrp="1"/>
          </p:cNvSpPr>
          <p:nvPr>
            <p:ph type="body" sz="quarter" idx="135" hasCustomPrompt="1"/>
          </p:nvPr>
        </p:nvSpPr>
        <p:spPr>
          <a:xfrm>
            <a:off x="833568" y="8671079"/>
            <a:ext cx="2907284" cy="140384"/>
          </a:xfrm>
        </p:spPr>
        <p:txBody>
          <a:bodyPr lIns="0" tIns="0" rIns="0" bIns="0" rtlCol="0" anchor="t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900" b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cs-CZ" dirty="0" smtClean="0"/>
              <a:t>[Titul]</a:t>
            </a:r>
            <a:endParaRPr lang="cs-CZ" dirty="0"/>
          </a:p>
        </p:txBody>
      </p:sp>
      <p:sp>
        <p:nvSpPr>
          <p:cNvPr id="217" name="Zástupný symbol pro text 31"/>
          <p:cNvSpPr>
            <a:spLocks noGrp="1"/>
          </p:cNvSpPr>
          <p:nvPr>
            <p:ph type="body" sz="quarter" idx="136" hasCustomPrompt="1"/>
          </p:nvPr>
        </p:nvSpPr>
        <p:spPr>
          <a:xfrm>
            <a:off x="833314" y="8921652"/>
            <a:ext cx="2907792" cy="140081"/>
          </a:xfrm>
        </p:spPr>
        <p:txBody>
          <a:bodyPr lIns="0" tIns="0" rIns="0" bIns="0" rtlCol="0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900" b="1" cap="all" baseline="0">
                <a:solidFill>
                  <a:schemeClr val="accent5"/>
                </a:solidFill>
                <a:latin typeface="+mj-lt"/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cs-CZ" dirty="0" smtClean="0"/>
              <a:t>[Společnost]</a:t>
            </a:r>
            <a:endParaRPr lang="cs-CZ" dirty="0"/>
          </a:p>
        </p:txBody>
      </p:sp>
      <p:sp>
        <p:nvSpPr>
          <p:cNvPr id="218" name="Zástupný symbol pro text 31"/>
          <p:cNvSpPr>
            <a:spLocks noGrp="1"/>
          </p:cNvSpPr>
          <p:nvPr>
            <p:ph type="body" sz="quarter" idx="137" hasCustomPrompt="1"/>
          </p:nvPr>
        </p:nvSpPr>
        <p:spPr>
          <a:xfrm>
            <a:off x="833314" y="9051884"/>
            <a:ext cx="2907792" cy="128016"/>
          </a:xfrm>
        </p:spPr>
        <p:txBody>
          <a:bodyPr lIns="0" tIns="0" rIns="0" bIns="0" rtlCol="0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800" b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cs-CZ" dirty="0" smtClean="0"/>
              <a:t>[Ulice a číslo domu, PSČ Město, Země]</a:t>
            </a:r>
            <a:endParaRPr lang="cs-CZ" dirty="0"/>
          </a:p>
        </p:txBody>
      </p:sp>
      <p:sp>
        <p:nvSpPr>
          <p:cNvPr id="219" name="Zástupný symbol pro text 27"/>
          <p:cNvSpPr>
            <a:spLocks noGrp="1"/>
          </p:cNvSpPr>
          <p:nvPr>
            <p:ph type="body" sz="quarter" idx="138" hasCustomPrompt="1"/>
          </p:nvPr>
        </p:nvSpPr>
        <p:spPr>
          <a:xfrm>
            <a:off x="833314" y="9157876"/>
            <a:ext cx="2907792" cy="128016"/>
          </a:xfrm>
        </p:spPr>
        <p:txBody>
          <a:bodyPr lIns="0" tIns="0" rIns="0" bIns="0" rtlCol="0" anchor="t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FontTx/>
              <a:buNone/>
              <a:defRPr sz="800" b="0" baseline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2pPr>
            <a:lvl3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3pPr>
            <a:lvl4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4pPr>
            <a:lvl5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5pPr>
          </a:lstStyle>
          <a:p>
            <a:pPr lvl="0" rtl="0"/>
            <a:r>
              <a:rPr lang="cs-CZ" dirty="0" smtClean="0"/>
              <a:t>[Webová adresa]</a:t>
            </a:r>
            <a:endParaRPr lang="cs-CZ" dirty="0"/>
          </a:p>
        </p:txBody>
      </p:sp>
      <p:sp>
        <p:nvSpPr>
          <p:cNvPr id="220" name="Zástupný symbol pro text 23"/>
          <p:cNvSpPr>
            <a:spLocks noGrp="1"/>
          </p:cNvSpPr>
          <p:nvPr>
            <p:ph type="body" sz="quarter" idx="139" hasCustomPrompt="1"/>
          </p:nvPr>
        </p:nvSpPr>
        <p:spPr>
          <a:xfrm>
            <a:off x="833313" y="9308115"/>
            <a:ext cx="2907792" cy="128016"/>
          </a:xfrm>
        </p:spPr>
        <p:txBody>
          <a:bodyPr lIns="0" tIns="0" rIns="0" bIns="0" rtlCol="0" anchor="b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800" b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/>
            </a:lvl2pPr>
            <a:lvl3pPr marL="0" indent="0" algn="l" rtl="0">
              <a:spcBef>
                <a:spcPts val="0"/>
              </a:spcBef>
              <a:buNone/>
              <a:defRPr sz="700"/>
            </a:lvl3pPr>
            <a:lvl4pPr marL="0" indent="0" algn="l" rtl="0">
              <a:spcBef>
                <a:spcPts val="0"/>
              </a:spcBef>
              <a:buNone/>
              <a:defRPr sz="700"/>
            </a:lvl4pPr>
            <a:lvl5pPr marL="0" indent="0" algn="l" rtl="0">
              <a:spcBef>
                <a:spcPts val="0"/>
              </a:spcBef>
              <a:buNone/>
              <a:defRPr sz="700"/>
            </a:lvl5pPr>
          </a:lstStyle>
          <a:p>
            <a:pPr lvl="0" rtl="0"/>
            <a:r>
              <a:rPr lang="cs-CZ" dirty="0" smtClean="0"/>
              <a:t>[Telefon] | [E-mail]</a:t>
            </a:r>
            <a:endParaRPr lang="cs-CZ" dirty="0"/>
          </a:p>
        </p:txBody>
      </p:sp>
      <p:sp>
        <p:nvSpPr>
          <p:cNvPr id="223" name="Zástupný symbol pro text 19"/>
          <p:cNvSpPr>
            <a:spLocks noGrp="1"/>
          </p:cNvSpPr>
          <p:nvPr>
            <p:ph type="body" sz="quarter" idx="141" hasCustomPrompt="1"/>
          </p:nvPr>
        </p:nvSpPr>
        <p:spPr>
          <a:xfrm>
            <a:off x="4034490" y="8496300"/>
            <a:ext cx="2903820" cy="185282"/>
          </a:xfrm>
        </p:spPr>
        <p:txBody>
          <a:bodyPr lIns="0" tIns="0" rIns="0" bIns="0" rtlCol="0" anchor="t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1300" b="1" cap="all" baseline="0">
                <a:solidFill>
                  <a:schemeClr val="accent2"/>
                </a:solidFill>
                <a:latin typeface="+mj-lt"/>
              </a:defRPr>
            </a:lvl1pPr>
            <a:lvl2pPr marL="0" indent="0" algn="l" rtl="0">
              <a:spcBef>
                <a:spcPts val="0"/>
              </a:spcBef>
              <a:buNone/>
              <a:defRPr sz="900"/>
            </a:lvl2pPr>
            <a:lvl3pPr marL="0" indent="0" algn="l" rtl="0">
              <a:spcBef>
                <a:spcPts val="0"/>
              </a:spcBef>
              <a:buNone/>
              <a:defRPr sz="900"/>
            </a:lvl3pPr>
            <a:lvl4pPr marL="0" indent="0" algn="l" rtl="0">
              <a:spcBef>
                <a:spcPts val="0"/>
              </a:spcBef>
              <a:buNone/>
              <a:defRPr sz="900"/>
            </a:lvl4pPr>
            <a:lvl5pPr marL="0" indent="0" algn="l" rtl="0"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cs-CZ" dirty="0" smtClean="0"/>
              <a:t>[Jméno]</a:t>
            </a:r>
            <a:endParaRPr lang="cs-CZ" dirty="0"/>
          </a:p>
        </p:txBody>
      </p:sp>
      <p:sp>
        <p:nvSpPr>
          <p:cNvPr id="224" name="Zástupný symbol pro text 21"/>
          <p:cNvSpPr>
            <a:spLocks noGrp="1"/>
          </p:cNvSpPr>
          <p:nvPr>
            <p:ph type="body" sz="quarter" idx="142" hasCustomPrompt="1"/>
          </p:nvPr>
        </p:nvSpPr>
        <p:spPr>
          <a:xfrm>
            <a:off x="4032758" y="8671079"/>
            <a:ext cx="2907284" cy="140384"/>
          </a:xfrm>
        </p:spPr>
        <p:txBody>
          <a:bodyPr lIns="0" tIns="0" rIns="0" bIns="0" rtlCol="0" anchor="t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900" b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cs-CZ" dirty="0" smtClean="0"/>
              <a:t>[Titul]</a:t>
            </a:r>
            <a:endParaRPr lang="cs-CZ" dirty="0"/>
          </a:p>
        </p:txBody>
      </p:sp>
      <p:sp>
        <p:nvSpPr>
          <p:cNvPr id="225" name="Zástupný symbol pro text 31"/>
          <p:cNvSpPr>
            <a:spLocks noGrp="1"/>
          </p:cNvSpPr>
          <p:nvPr>
            <p:ph type="body" sz="quarter" idx="143" hasCustomPrompt="1"/>
          </p:nvPr>
        </p:nvSpPr>
        <p:spPr>
          <a:xfrm>
            <a:off x="4032504" y="8921652"/>
            <a:ext cx="2907792" cy="140081"/>
          </a:xfrm>
        </p:spPr>
        <p:txBody>
          <a:bodyPr lIns="0" tIns="0" rIns="0" bIns="0" rtlCol="0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900" b="1" cap="all" baseline="0">
                <a:solidFill>
                  <a:schemeClr val="accent5"/>
                </a:solidFill>
                <a:latin typeface="+mj-lt"/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cs-CZ" dirty="0" smtClean="0"/>
              <a:t>[Společnost]</a:t>
            </a:r>
            <a:endParaRPr lang="cs-CZ" dirty="0"/>
          </a:p>
        </p:txBody>
      </p:sp>
      <p:sp>
        <p:nvSpPr>
          <p:cNvPr id="226" name="Zástupný symbol pro text 31"/>
          <p:cNvSpPr>
            <a:spLocks noGrp="1"/>
          </p:cNvSpPr>
          <p:nvPr>
            <p:ph type="body" sz="quarter" idx="144" hasCustomPrompt="1"/>
          </p:nvPr>
        </p:nvSpPr>
        <p:spPr>
          <a:xfrm>
            <a:off x="4032504" y="9051884"/>
            <a:ext cx="2907792" cy="128016"/>
          </a:xfrm>
        </p:spPr>
        <p:txBody>
          <a:bodyPr lIns="0" tIns="0" rIns="0" bIns="0" rtlCol="0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800" b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algn="l" rtl="0">
              <a:spcBef>
                <a:spcPts val="0"/>
              </a:spcBef>
              <a:buNone/>
              <a:defRPr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rtl="0"/>
            <a:r>
              <a:rPr lang="cs-CZ" dirty="0" smtClean="0"/>
              <a:t>[Ulice a číslo domu, PSČ Město, Země]</a:t>
            </a:r>
            <a:endParaRPr lang="cs-CZ" dirty="0"/>
          </a:p>
        </p:txBody>
      </p:sp>
      <p:sp>
        <p:nvSpPr>
          <p:cNvPr id="227" name="Zástupný symbol pro text 27"/>
          <p:cNvSpPr>
            <a:spLocks noGrp="1"/>
          </p:cNvSpPr>
          <p:nvPr>
            <p:ph type="body" sz="quarter" idx="145" hasCustomPrompt="1"/>
          </p:nvPr>
        </p:nvSpPr>
        <p:spPr>
          <a:xfrm>
            <a:off x="4032504" y="9157876"/>
            <a:ext cx="2907792" cy="128016"/>
          </a:xfrm>
        </p:spPr>
        <p:txBody>
          <a:bodyPr lIns="0" tIns="0" rIns="0" bIns="0" rtlCol="0" anchor="t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FontTx/>
              <a:buNone/>
              <a:defRPr sz="800" b="0" baseline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2pPr>
            <a:lvl3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3pPr>
            <a:lvl4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4pPr>
            <a:lvl5pPr marL="0" indent="0" algn="l" rtl="0">
              <a:spcBef>
                <a:spcPts val="0"/>
              </a:spcBef>
              <a:buFontTx/>
              <a:buNone/>
              <a:defRPr sz="700">
                <a:solidFill>
                  <a:schemeClr val="accent1"/>
                </a:solidFill>
              </a:defRPr>
            </a:lvl5pPr>
          </a:lstStyle>
          <a:p>
            <a:pPr lvl="0" rtl="0"/>
            <a:r>
              <a:rPr lang="cs-CZ" dirty="0" smtClean="0"/>
              <a:t>[Webová adresa]</a:t>
            </a:r>
            <a:endParaRPr lang="cs-CZ" dirty="0"/>
          </a:p>
        </p:txBody>
      </p:sp>
      <p:sp>
        <p:nvSpPr>
          <p:cNvPr id="228" name="Zástupný symbol pro text 23"/>
          <p:cNvSpPr>
            <a:spLocks noGrp="1"/>
          </p:cNvSpPr>
          <p:nvPr>
            <p:ph type="body" sz="quarter" idx="146" hasCustomPrompt="1"/>
          </p:nvPr>
        </p:nvSpPr>
        <p:spPr>
          <a:xfrm>
            <a:off x="4032503" y="9308115"/>
            <a:ext cx="2907792" cy="128016"/>
          </a:xfrm>
        </p:spPr>
        <p:txBody>
          <a:bodyPr lIns="0" tIns="0" rIns="0" bIns="0" rtlCol="0" anchor="b">
            <a:noAutofit/>
          </a:bodyPr>
          <a:lstStyle>
            <a:lvl1pPr marL="0" indent="0" algn="ctr" rtl="0">
              <a:lnSpc>
                <a:spcPct val="80000"/>
              </a:lnSpc>
              <a:spcBef>
                <a:spcPts val="0"/>
              </a:spcBef>
              <a:buNone/>
              <a:defRPr sz="800" b="0">
                <a:solidFill>
                  <a:schemeClr val="accent5"/>
                </a:solidFill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700"/>
            </a:lvl2pPr>
            <a:lvl3pPr marL="0" indent="0" algn="l" rtl="0">
              <a:spcBef>
                <a:spcPts val="0"/>
              </a:spcBef>
              <a:buNone/>
              <a:defRPr sz="700"/>
            </a:lvl3pPr>
            <a:lvl4pPr marL="0" indent="0" algn="l" rtl="0">
              <a:spcBef>
                <a:spcPts val="0"/>
              </a:spcBef>
              <a:buNone/>
              <a:defRPr sz="700"/>
            </a:lvl4pPr>
            <a:lvl5pPr marL="0" indent="0" algn="l" rtl="0">
              <a:spcBef>
                <a:spcPts val="0"/>
              </a:spcBef>
              <a:buNone/>
              <a:defRPr sz="700"/>
            </a:lvl5pPr>
          </a:lstStyle>
          <a:p>
            <a:pPr lvl="0" rtl="0"/>
            <a:r>
              <a:rPr lang="cs-CZ" dirty="0" smtClean="0"/>
              <a:t>[Telefon] | [E-mail]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325650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theme" Target="/ppt/theme/theme13.xml" Id="rId2" /><Relationship Type="http://schemas.openxmlformats.org/officeDocument/2006/relationships/slideLayout" Target="/ppt/slideLayouts/slideLayout11.xml" Id="rId1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mřížka vizitky" hidden="1"/>
          <p:cNvGrpSpPr/>
          <p:nvPr userDrawn="1"/>
        </p:nvGrpSpPr>
        <p:grpSpPr>
          <a:xfrm>
            <a:off x="685800" y="452618"/>
            <a:ext cx="6400800" cy="9148542"/>
            <a:chOff x="685800" y="452618"/>
            <a:chExt cx="6400800" cy="9148542"/>
          </a:xfrm>
        </p:grpSpPr>
        <p:sp>
          <p:nvSpPr>
            <p:cNvPr id="9" name="Obdélník 8"/>
            <p:cNvSpPr/>
            <p:nvPr userDrawn="1"/>
          </p:nvSpPr>
          <p:spPr>
            <a:xfrm>
              <a:off x="685800" y="452618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cs-CZ" dirty="0"/>
            </a:p>
          </p:txBody>
        </p:sp>
        <p:sp>
          <p:nvSpPr>
            <p:cNvPr id="10" name="Obdélník 9"/>
            <p:cNvSpPr/>
            <p:nvPr userDrawn="1"/>
          </p:nvSpPr>
          <p:spPr>
            <a:xfrm>
              <a:off x="3886200" y="452618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cs-CZ" dirty="0"/>
            </a:p>
          </p:txBody>
        </p:sp>
        <p:sp>
          <p:nvSpPr>
            <p:cNvPr id="11" name="Obdélník 10"/>
            <p:cNvSpPr/>
            <p:nvPr userDrawn="1"/>
          </p:nvSpPr>
          <p:spPr>
            <a:xfrm>
              <a:off x="685800" y="22878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cs-CZ" dirty="0"/>
            </a:p>
          </p:txBody>
        </p:sp>
        <p:sp>
          <p:nvSpPr>
            <p:cNvPr id="12" name="Obdélník 11"/>
            <p:cNvSpPr/>
            <p:nvPr userDrawn="1"/>
          </p:nvSpPr>
          <p:spPr>
            <a:xfrm>
              <a:off x="3886200" y="22878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cs-CZ" dirty="0"/>
            </a:p>
          </p:txBody>
        </p:sp>
        <p:sp>
          <p:nvSpPr>
            <p:cNvPr id="13" name="Obdélník 12"/>
            <p:cNvSpPr/>
            <p:nvPr userDrawn="1"/>
          </p:nvSpPr>
          <p:spPr>
            <a:xfrm>
              <a:off x="685800" y="41166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cs-CZ" dirty="0"/>
            </a:p>
          </p:txBody>
        </p:sp>
        <p:sp>
          <p:nvSpPr>
            <p:cNvPr id="14" name="Obdélník 13"/>
            <p:cNvSpPr/>
            <p:nvPr userDrawn="1"/>
          </p:nvSpPr>
          <p:spPr>
            <a:xfrm>
              <a:off x="3886200" y="41166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cs-CZ" dirty="0"/>
            </a:p>
          </p:txBody>
        </p:sp>
        <p:sp>
          <p:nvSpPr>
            <p:cNvPr id="15" name="Obdélník 14"/>
            <p:cNvSpPr/>
            <p:nvPr userDrawn="1"/>
          </p:nvSpPr>
          <p:spPr>
            <a:xfrm>
              <a:off x="685800" y="59454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cs-CZ" dirty="0"/>
            </a:p>
          </p:txBody>
        </p:sp>
        <p:sp>
          <p:nvSpPr>
            <p:cNvPr id="16" name="Obdélník 15"/>
            <p:cNvSpPr/>
            <p:nvPr userDrawn="1"/>
          </p:nvSpPr>
          <p:spPr>
            <a:xfrm>
              <a:off x="3886200" y="59454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cs-CZ" dirty="0"/>
            </a:p>
          </p:txBody>
        </p:sp>
        <p:sp>
          <p:nvSpPr>
            <p:cNvPr id="17" name="Obdélník 16"/>
            <p:cNvSpPr/>
            <p:nvPr userDrawn="1"/>
          </p:nvSpPr>
          <p:spPr>
            <a:xfrm>
              <a:off x="685800" y="7772360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cs-CZ" dirty="0"/>
            </a:p>
          </p:txBody>
        </p:sp>
        <p:sp>
          <p:nvSpPr>
            <p:cNvPr id="18" name="Obdélník 17"/>
            <p:cNvSpPr/>
            <p:nvPr userDrawn="1"/>
          </p:nvSpPr>
          <p:spPr>
            <a:xfrm>
              <a:off x="3886200" y="7772360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cs-CZ" dirty="0"/>
            </a:p>
          </p:txBody>
        </p:sp>
      </p:grpSp>
      <p:sp>
        <p:nvSpPr>
          <p:cNvPr id="2" name="Zástupný symbol pro nadpis 1" hidden="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 hidden="1"/>
          <p:cNvSpPr>
            <a:spLocks noGrp="1"/>
          </p:cNvSpPr>
          <p:nvPr>
            <p:ph type="body" idx="1"/>
          </p:nvPr>
        </p:nvSpPr>
        <p:spPr>
          <a:xfrm>
            <a:off x="388620" y="2346961"/>
            <a:ext cx="6995160" cy="66380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datum 3" hidden="1"/>
          <p:cNvSpPr>
            <a:spLocks noGrp="1"/>
          </p:cNvSpPr>
          <p:nvPr>
            <p:ph type="dt" sz="half" idx="2"/>
          </p:nvPr>
        </p:nvSpPr>
        <p:spPr>
          <a:xfrm>
            <a:off x="388620" y="9322647"/>
            <a:ext cx="18135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61BE0D21-999B-40B3-BC73-59DBA5A6C085}" type="datetime1">
              <a:rPr lang="cs-CZ" smtClean="0"/>
              <a:t>28. 1. 2014</a:t>
            </a:fld>
            <a:endParaRPr lang="cs-CZ" dirty="0"/>
          </a:p>
        </p:txBody>
      </p:sp>
      <p:sp>
        <p:nvSpPr>
          <p:cNvPr id="5" name="Zástupný symbol pro zápatí 4" hidden="1"/>
          <p:cNvSpPr>
            <a:spLocks noGrp="1"/>
          </p:cNvSpPr>
          <p:nvPr>
            <p:ph type="ftr" sz="quarter" idx="3"/>
          </p:nvPr>
        </p:nvSpPr>
        <p:spPr>
          <a:xfrm>
            <a:off x="2655570" y="9322647"/>
            <a:ext cx="24612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rtl="0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cs-CZ" dirty="0"/>
          </a:p>
        </p:txBody>
      </p:sp>
      <p:sp>
        <p:nvSpPr>
          <p:cNvPr id="6" name="Zástupný symbol pro číslo snímku 5" hidden="1"/>
          <p:cNvSpPr>
            <a:spLocks noGrp="1"/>
          </p:cNvSpPr>
          <p:nvPr>
            <p:ph type="sldNum" sz="quarter" idx="4"/>
          </p:nvPr>
        </p:nvSpPr>
        <p:spPr>
          <a:xfrm>
            <a:off x="5570220" y="9322647"/>
            <a:ext cx="18135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rtl="0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 dirty="0" smtClean="0"/>
              <a:t>‹#›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731710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432" userDrawn="1">
          <p15:clr>
            <a:srgbClr val="F26B43"/>
          </p15:clr>
        </p15:guide>
        <p15:guide id="2" pos="2448" userDrawn="1">
          <p15:clr>
            <a:srgbClr val="F26B43"/>
          </p15:clr>
        </p15:guide>
        <p15:guide id="3" pos="4464" userDrawn="1">
          <p15:clr>
            <a:srgbClr val="F26B43"/>
          </p15:clr>
        </p15:guide>
        <p15:guide id="4" orient="horz" pos="2592" userDrawn="1">
          <p15:clr>
            <a:srgbClr val="F26B43"/>
          </p15:clr>
        </p15:guide>
        <p15:guide id="5" orient="horz" pos="1440" userDrawn="1">
          <p15:clr>
            <a:srgbClr val="F26B43"/>
          </p15:clr>
        </p15:guide>
        <p15:guide id="6" orient="horz" pos="288" userDrawn="1">
          <p15:clr>
            <a:srgbClr val="F26B43"/>
          </p15:clr>
        </p15:guide>
        <p15:guide id="7" orient="horz" pos="3744" userDrawn="1">
          <p15:clr>
            <a:srgbClr val="F26B43"/>
          </p15:clr>
        </p15:guide>
        <p15:guide id="8" orient="horz" pos="4896" userDrawn="1">
          <p15:clr>
            <a:srgbClr val="F26B43"/>
          </p15:clr>
        </p15:guide>
        <p15:guide id="9" orient="horz" pos="6048" userDrawn="1">
          <p15:clr>
            <a:srgbClr val="F26B43"/>
          </p15:clr>
        </p15:guide>
      </p15:sldGuideLst>
    </p:ext>
  </p:extLst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image" Target="/ppt/media/image1.png" Id="rId3" /><Relationship Type="http://schemas.openxmlformats.org/officeDocument/2006/relationships/notesSlide" Target="/ppt/notesSlides/notesSlide11.xml" Id="rId2" /><Relationship Type="http://schemas.openxmlformats.org/officeDocument/2006/relationships/slideLayout" Target="/ppt/slideLayouts/slideLayout11.xml" Id="rId1" /></Relationships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Zástupný symbol pro text 88"/>
          <p:cNvSpPr>
            <a:spLocks noGrp="1"/>
          </p:cNvSpPr>
          <p:nvPr>
            <p:ph type="body" sz="quarter" idx="10"/>
          </p:nvPr>
        </p:nvSpPr>
        <p:spPr/>
        <p:txBody>
          <a:bodyPr rtlCol="0"/>
          <a:lstStyle/>
          <a:p>
            <a:pPr rtl="0"/>
            <a:r>
              <a:rPr lang="cs-CZ" dirty="0" smtClean="0"/>
              <a:t>Miroslav Konečný</a:t>
            </a:r>
            <a:endParaRPr lang="cs-CZ" dirty="0"/>
          </a:p>
        </p:txBody>
      </p:sp>
      <p:sp>
        <p:nvSpPr>
          <p:cNvPr id="90" name="Zástupný symbol pro text 89"/>
          <p:cNvSpPr>
            <a:spLocks noGrp="1"/>
          </p:cNvSpPr>
          <p:nvPr>
            <p:ph type="body" sz="quarter" idx="11"/>
          </p:nvPr>
        </p:nvSpPr>
        <p:spPr/>
        <p:txBody>
          <a:bodyPr rtlCol="0"/>
          <a:lstStyle/>
          <a:p>
            <a:pPr rtl="0"/>
            <a:r>
              <a:rPr lang="cs-CZ" dirty="0" smtClean="0"/>
              <a:t>Viceprezident</a:t>
            </a:r>
            <a:endParaRPr lang="cs-CZ" dirty="0"/>
          </a:p>
        </p:txBody>
      </p:sp>
      <p:sp>
        <p:nvSpPr>
          <p:cNvPr id="92" name="Zástupný symbol pro text 91"/>
          <p:cNvSpPr>
            <a:spLocks noGrp="1"/>
          </p:cNvSpPr>
          <p:nvPr>
            <p:ph type="body" sz="quarter" idx="80"/>
          </p:nvPr>
        </p:nvSpPr>
        <p:spPr/>
        <p:txBody>
          <a:bodyPr rtlCol="0"/>
          <a:lstStyle/>
          <a:p>
            <a:pPr rtl="0"/>
            <a:r>
              <a:rPr lang="cs-CZ" dirty="0" err="1" smtClean="0"/>
              <a:t>Fabrikam</a:t>
            </a:r>
            <a:endParaRPr lang="cs-CZ" dirty="0"/>
          </a:p>
        </p:txBody>
      </p:sp>
      <p:sp>
        <p:nvSpPr>
          <p:cNvPr id="91" name="Zástupný symbol pro text 90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cs-CZ" dirty="0" smtClean="0"/>
              <a:t>Kulaté náměstí 1 | 110 00 Praha 1, Česká republika</a:t>
            </a:r>
            <a:endParaRPr lang="cs-CZ" dirty="0"/>
          </a:p>
        </p:txBody>
      </p:sp>
      <p:sp>
        <p:nvSpPr>
          <p:cNvPr id="95" name="Zástupný symbol pro text 94"/>
          <p:cNvSpPr>
            <a:spLocks noGrp="1"/>
          </p:cNvSpPr>
          <p:nvPr>
            <p:ph type="body" sz="quarter" idx="84"/>
          </p:nvPr>
        </p:nvSpPr>
        <p:spPr/>
        <p:txBody>
          <a:bodyPr rtlCol="0"/>
          <a:lstStyle/>
          <a:p>
            <a:pPr rtl="0"/>
            <a:r>
              <a:rPr lang="cs-CZ" dirty="0" smtClean="0"/>
              <a:t>www.fabrikam.com</a:t>
            </a:r>
            <a:endParaRPr lang="cs-CZ" dirty="0"/>
          </a:p>
        </p:txBody>
      </p:sp>
      <p:sp>
        <p:nvSpPr>
          <p:cNvPr id="93" name="Zástupný symbol pro text 92"/>
          <p:cNvSpPr>
            <a:spLocks noGrp="1"/>
          </p:cNvSpPr>
          <p:nvPr>
            <p:ph type="body" sz="quarter" idx="82"/>
          </p:nvPr>
        </p:nvSpPr>
        <p:spPr/>
        <p:txBody>
          <a:bodyPr rtlCol="0"/>
          <a:lstStyle/>
          <a:p>
            <a:pPr rtl="0"/>
            <a:r>
              <a:rPr lang="cs-CZ" dirty="0" smtClean="0"/>
              <a:t>123 456 789 | mkonecny@fabrikam.com</a:t>
            </a:r>
            <a:endParaRPr lang="cs-CZ" dirty="0"/>
          </a:p>
        </p:txBody>
      </p:sp>
      <p:sp>
        <p:nvSpPr>
          <p:cNvPr id="67" name="Zástupný symbol pro text 66"/>
          <p:cNvSpPr>
            <a:spLocks noGrp="1"/>
          </p:cNvSpPr>
          <p:nvPr>
            <p:ph type="body" sz="quarter" idx="85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68" name="Zástupný symbol pro text 67"/>
          <p:cNvSpPr>
            <a:spLocks noGrp="1"/>
          </p:cNvSpPr>
          <p:nvPr>
            <p:ph type="body" sz="quarter" idx="86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69" name="Zástupný symbol pro text 68"/>
          <p:cNvSpPr>
            <a:spLocks noGrp="1"/>
          </p:cNvSpPr>
          <p:nvPr>
            <p:ph type="body" sz="quarter" idx="87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70" name="Zástupný symbol pro text 69"/>
          <p:cNvSpPr>
            <a:spLocks noGrp="1"/>
          </p:cNvSpPr>
          <p:nvPr>
            <p:ph type="body" sz="quarter" idx="88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71" name="Zástupný symbol pro text 70"/>
          <p:cNvSpPr>
            <a:spLocks noGrp="1"/>
          </p:cNvSpPr>
          <p:nvPr>
            <p:ph type="body" sz="quarter" idx="89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72" name="Zástupný symbol pro text 71"/>
          <p:cNvSpPr>
            <a:spLocks noGrp="1"/>
          </p:cNvSpPr>
          <p:nvPr>
            <p:ph type="body" sz="quarter" idx="90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73" name="Zástupný symbol pro text 72"/>
          <p:cNvSpPr>
            <a:spLocks noGrp="1"/>
          </p:cNvSpPr>
          <p:nvPr>
            <p:ph type="body" sz="quarter" idx="92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74" name="Zástupný symbol pro text 73"/>
          <p:cNvSpPr>
            <a:spLocks noGrp="1"/>
          </p:cNvSpPr>
          <p:nvPr>
            <p:ph type="body" sz="quarter" idx="93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75" name="Zástupný symbol pro text 74"/>
          <p:cNvSpPr>
            <a:spLocks noGrp="1"/>
          </p:cNvSpPr>
          <p:nvPr>
            <p:ph type="body" sz="quarter" idx="94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76" name="Zástupný symbol pro text 75"/>
          <p:cNvSpPr>
            <a:spLocks noGrp="1"/>
          </p:cNvSpPr>
          <p:nvPr>
            <p:ph type="body" sz="quarter" idx="95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77" name="Zástupný symbol pro text 76"/>
          <p:cNvSpPr>
            <a:spLocks noGrp="1"/>
          </p:cNvSpPr>
          <p:nvPr>
            <p:ph type="body" sz="quarter" idx="96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288" name="Zástupný symbol pro text 287"/>
          <p:cNvSpPr>
            <a:spLocks noGrp="1"/>
          </p:cNvSpPr>
          <p:nvPr>
            <p:ph type="body" sz="quarter" idx="97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289" name="Zástupný symbol pro text 288"/>
          <p:cNvSpPr>
            <a:spLocks noGrp="1"/>
          </p:cNvSpPr>
          <p:nvPr>
            <p:ph type="body" sz="quarter" idx="99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290" name="Zástupný symbol pro text 289"/>
          <p:cNvSpPr>
            <a:spLocks noGrp="1"/>
          </p:cNvSpPr>
          <p:nvPr>
            <p:ph type="body" sz="quarter" idx="100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291" name="Zástupný symbol pro text 290"/>
          <p:cNvSpPr>
            <a:spLocks noGrp="1"/>
          </p:cNvSpPr>
          <p:nvPr>
            <p:ph type="body" sz="quarter" idx="101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292" name="Zástupný symbol pro text 291"/>
          <p:cNvSpPr>
            <a:spLocks noGrp="1"/>
          </p:cNvSpPr>
          <p:nvPr>
            <p:ph type="body" sz="quarter" idx="102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293" name="Zástupný symbol pro text 292"/>
          <p:cNvSpPr>
            <a:spLocks noGrp="1"/>
          </p:cNvSpPr>
          <p:nvPr>
            <p:ph type="body" sz="quarter" idx="103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294" name="Zástupný symbol pro text 293"/>
          <p:cNvSpPr>
            <a:spLocks noGrp="1"/>
          </p:cNvSpPr>
          <p:nvPr>
            <p:ph type="body" sz="quarter" idx="104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295" name="Zástupný symbol pro text 294"/>
          <p:cNvSpPr>
            <a:spLocks noGrp="1"/>
          </p:cNvSpPr>
          <p:nvPr>
            <p:ph type="body" sz="quarter" idx="106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296" name="Zástupný symbol pro text 295"/>
          <p:cNvSpPr>
            <a:spLocks noGrp="1"/>
          </p:cNvSpPr>
          <p:nvPr>
            <p:ph type="body" sz="quarter" idx="107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297" name="Zástupný symbol pro text 296"/>
          <p:cNvSpPr>
            <a:spLocks noGrp="1"/>
          </p:cNvSpPr>
          <p:nvPr>
            <p:ph type="body" sz="quarter" idx="108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298" name="Zástupný symbol pro text 297"/>
          <p:cNvSpPr>
            <a:spLocks noGrp="1"/>
          </p:cNvSpPr>
          <p:nvPr>
            <p:ph type="body" sz="quarter" idx="109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299" name="Zástupný symbol pro text 298"/>
          <p:cNvSpPr>
            <a:spLocks noGrp="1"/>
          </p:cNvSpPr>
          <p:nvPr>
            <p:ph type="body" sz="quarter" idx="110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300" name="Zástupný symbol pro text 299"/>
          <p:cNvSpPr>
            <a:spLocks noGrp="1"/>
          </p:cNvSpPr>
          <p:nvPr>
            <p:ph type="body" sz="quarter" idx="111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301" name="Zástupný symbol pro text 300"/>
          <p:cNvSpPr>
            <a:spLocks noGrp="1"/>
          </p:cNvSpPr>
          <p:nvPr>
            <p:ph type="body" sz="quarter" idx="113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302" name="Zástupný symbol pro text 301"/>
          <p:cNvSpPr>
            <a:spLocks noGrp="1"/>
          </p:cNvSpPr>
          <p:nvPr>
            <p:ph type="body" sz="quarter" idx="114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303" name="Zástupný symbol pro text 302"/>
          <p:cNvSpPr>
            <a:spLocks noGrp="1"/>
          </p:cNvSpPr>
          <p:nvPr>
            <p:ph type="body" sz="quarter" idx="115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304" name="Zástupný symbol pro text 303"/>
          <p:cNvSpPr>
            <a:spLocks noGrp="1"/>
          </p:cNvSpPr>
          <p:nvPr>
            <p:ph type="body" sz="quarter" idx="116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305" name="Zástupný symbol pro text 304"/>
          <p:cNvSpPr>
            <a:spLocks noGrp="1"/>
          </p:cNvSpPr>
          <p:nvPr>
            <p:ph type="body" sz="quarter" idx="117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306" name="Zástupný symbol pro text 305"/>
          <p:cNvSpPr>
            <a:spLocks noGrp="1"/>
          </p:cNvSpPr>
          <p:nvPr>
            <p:ph type="body" sz="quarter" idx="118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307" name="Zástupný symbol pro text 306"/>
          <p:cNvSpPr>
            <a:spLocks noGrp="1"/>
          </p:cNvSpPr>
          <p:nvPr>
            <p:ph type="body" sz="quarter" idx="120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308" name="Zástupný symbol pro text 307"/>
          <p:cNvSpPr>
            <a:spLocks noGrp="1"/>
          </p:cNvSpPr>
          <p:nvPr>
            <p:ph type="body" sz="quarter" idx="121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309" name="Zástupný symbol pro text 308"/>
          <p:cNvSpPr>
            <a:spLocks noGrp="1"/>
          </p:cNvSpPr>
          <p:nvPr>
            <p:ph type="body" sz="quarter" idx="122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310" name="Zástupný symbol pro text 309"/>
          <p:cNvSpPr>
            <a:spLocks noGrp="1"/>
          </p:cNvSpPr>
          <p:nvPr>
            <p:ph type="body" sz="quarter" idx="123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311" name="Zástupný symbol pro text 310"/>
          <p:cNvSpPr>
            <a:spLocks noGrp="1"/>
          </p:cNvSpPr>
          <p:nvPr>
            <p:ph type="body" sz="quarter" idx="124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312" name="Zástupný symbol pro text 311"/>
          <p:cNvSpPr>
            <a:spLocks noGrp="1"/>
          </p:cNvSpPr>
          <p:nvPr>
            <p:ph type="body" sz="quarter" idx="125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313" name="Zástupný symbol pro text 312"/>
          <p:cNvSpPr>
            <a:spLocks noGrp="1"/>
          </p:cNvSpPr>
          <p:nvPr>
            <p:ph type="body" sz="quarter" idx="127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314" name="Zástupný symbol pro text 313"/>
          <p:cNvSpPr>
            <a:spLocks noGrp="1"/>
          </p:cNvSpPr>
          <p:nvPr>
            <p:ph type="body" sz="quarter" idx="128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315" name="Zástupný symbol pro text 314"/>
          <p:cNvSpPr>
            <a:spLocks noGrp="1"/>
          </p:cNvSpPr>
          <p:nvPr>
            <p:ph type="body" sz="quarter" idx="129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316" name="Zástupný symbol pro text 315"/>
          <p:cNvSpPr>
            <a:spLocks noGrp="1"/>
          </p:cNvSpPr>
          <p:nvPr>
            <p:ph type="body" sz="quarter" idx="130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317" name="Zástupný symbol pro text 316"/>
          <p:cNvSpPr>
            <a:spLocks noGrp="1"/>
          </p:cNvSpPr>
          <p:nvPr>
            <p:ph type="body" sz="quarter" idx="131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318" name="Zástupný symbol pro text 317"/>
          <p:cNvSpPr>
            <a:spLocks noGrp="1"/>
          </p:cNvSpPr>
          <p:nvPr>
            <p:ph type="body" sz="quarter" idx="132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319" name="Zástupný symbol pro text 318"/>
          <p:cNvSpPr>
            <a:spLocks noGrp="1"/>
          </p:cNvSpPr>
          <p:nvPr>
            <p:ph type="body" sz="quarter" idx="134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320" name="Zástupný symbol pro text 319"/>
          <p:cNvSpPr>
            <a:spLocks noGrp="1"/>
          </p:cNvSpPr>
          <p:nvPr>
            <p:ph type="body" sz="quarter" idx="135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321" name="Zástupný symbol pro text 320"/>
          <p:cNvSpPr>
            <a:spLocks noGrp="1"/>
          </p:cNvSpPr>
          <p:nvPr>
            <p:ph type="body" sz="quarter" idx="136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322" name="Zástupný symbol pro text 321"/>
          <p:cNvSpPr>
            <a:spLocks noGrp="1"/>
          </p:cNvSpPr>
          <p:nvPr>
            <p:ph type="body" sz="quarter" idx="137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323" name="Zástupný symbol pro text 322"/>
          <p:cNvSpPr>
            <a:spLocks noGrp="1"/>
          </p:cNvSpPr>
          <p:nvPr>
            <p:ph type="body" sz="quarter" idx="138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324" name="Zástupný symbol pro text 323"/>
          <p:cNvSpPr>
            <a:spLocks noGrp="1"/>
          </p:cNvSpPr>
          <p:nvPr>
            <p:ph type="body" sz="quarter" idx="139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325" name="Zástupný symbol pro text 324"/>
          <p:cNvSpPr>
            <a:spLocks noGrp="1"/>
          </p:cNvSpPr>
          <p:nvPr>
            <p:ph type="body" sz="quarter" idx="141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326" name="Zástupný symbol pro text 325"/>
          <p:cNvSpPr>
            <a:spLocks noGrp="1"/>
          </p:cNvSpPr>
          <p:nvPr>
            <p:ph type="body" sz="quarter" idx="142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327" name="Zástupný symbol pro text 326"/>
          <p:cNvSpPr>
            <a:spLocks noGrp="1"/>
          </p:cNvSpPr>
          <p:nvPr>
            <p:ph type="body" sz="quarter" idx="143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328" name="Zástupný symbol pro text 327"/>
          <p:cNvSpPr>
            <a:spLocks noGrp="1"/>
          </p:cNvSpPr>
          <p:nvPr>
            <p:ph type="body" sz="quarter" idx="144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329" name="Zástupný symbol pro text 328"/>
          <p:cNvSpPr>
            <a:spLocks noGrp="1"/>
          </p:cNvSpPr>
          <p:nvPr>
            <p:ph type="body" sz="quarter" idx="145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330" name="Zástupný symbol pro text 329"/>
          <p:cNvSpPr>
            <a:spLocks noGrp="1"/>
          </p:cNvSpPr>
          <p:nvPr>
            <p:ph type="body" sz="quarter" idx="146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pic>
        <p:nvPicPr>
          <p:cNvPr id="9" name="Obrázek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7323" y="617622"/>
            <a:ext cx="549332" cy="340586"/>
          </a:xfrm>
          <a:prstGeom prst="rect">
            <a:avLst/>
          </a:prstGeom>
        </p:spPr>
      </p:pic>
      <p:pic>
        <p:nvPicPr>
          <p:cNvPr id="80" name="Obrázek 7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1734" y="617622"/>
            <a:ext cx="549332" cy="340586"/>
          </a:xfrm>
          <a:prstGeom prst="rect">
            <a:avLst/>
          </a:prstGeom>
        </p:spPr>
      </p:pic>
      <p:pic>
        <p:nvPicPr>
          <p:cNvPr id="81" name="Obrázek 8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7323" y="2450592"/>
            <a:ext cx="549332" cy="340586"/>
          </a:xfrm>
          <a:prstGeom prst="rect">
            <a:avLst/>
          </a:prstGeom>
        </p:spPr>
      </p:pic>
      <p:pic>
        <p:nvPicPr>
          <p:cNvPr id="82" name="Obrázek 8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1734" y="2450592"/>
            <a:ext cx="549332" cy="340586"/>
          </a:xfrm>
          <a:prstGeom prst="rect">
            <a:avLst/>
          </a:prstGeom>
        </p:spPr>
      </p:pic>
      <p:pic>
        <p:nvPicPr>
          <p:cNvPr id="83" name="Obrázek 8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7323" y="4279392"/>
            <a:ext cx="549332" cy="340586"/>
          </a:xfrm>
          <a:prstGeom prst="rect">
            <a:avLst/>
          </a:prstGeom>
        </p:spPr>
      </p:pic>
      <p:pic>
        <p:nvPicPr>
          <p:cNvPr id="84" name="Obrázek 8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1734" y="4279392"/>
            <a:ext cx="549332" cy="340586"/>
          </a:xfrm>
          <a:prstGeom prst="rect">
            <a:avLst/>
          </a:prstGeom>
        </p:spPr>
      </p:pic>
      <p:pic>
        <p:nvPicPr>
          <p:cNvPr id="85" name="Obrázek 8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7323" y="6108192"/>
            <a:ext cx="549332" cy="340586"/>
          </a:xfrm>
          <a:prstGeom prst="rect">
            <a:avLst/>
          </a:prstGeom>
        </p:spPr>
      </p:pic>
      <p:pic>
        <p:nvPicPr>
          <p:cNvPr id="86" name="Obrázek 8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1734" y="6108192"/>
            <a:ext cx="549332" cy="340586"/>
          </a:xfrm>
          <a:prstGeom prst="rect">
            <a:avLst/>
          </a:prstGeom>
        </p:spPr>
      </p:pic>
      <p:pic>
        <p:nvPicPr>
          <p:cNvPr id="87" name="Obrázek 8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7323" y="7936992"/>
            <a:ext cx="549332" cy="340586"/>
          </a:xfrm>
          <a:prstGeom prst="rect">
            <a:avLst/>
          </a:prstGeom>
        </p:spPr>
      </p:pic>
      <p:pic>
        <p:nvPicPr>
          <p:cNvPr id="88" name="Obrázek 8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1734" y="7936992"/>
            <a:ext cx="549332" cy="3405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5509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3.xml><?xml version="1.0" encoding="utf-8"?>
<a:theme xmlns:a="http://schemas.openxmlformats.org/drawingml/2006/main" name="Vizitka s logem a jménem velkými písmeny">
  <a:themeElements>
    <a:clrScheme name="Business Cards 2">
      <a:dk1>
        <a:sysClr val="windowText" lastClr="000000"/>
      </a:dk1>
      <a:lt1>
        <a:sysClr val="window" lastClr="FFFFFF"/>
      </a:lt1>
      <a:dk2>
        <a:srgbClr val="3C558C"/>
      </a:dk2>
      <a:lt2>
        <a:srgbClr val="C4C89C"/>
      </a:lt2>
      <a:accent1>
        <a:srgbClr val="5E864A"/>
      </a:accent1>
      <a:accent2>
        <a:srgbClr val="027F71"/>
      </a:accent2>
      <a:accent3>
        <a:srgbClr val="184A94"/>
      </a:accent3>
      <a:accent4>
        <a:srgbClr val="942828"/>
      </a:accent4>
      <a:accent5>
        <a:srgbClr val="57432F"/>
      </a:accent5>
      <a:accent6>
        <a:srgbClr val="3C2E20"/>
      </a:accent6>
      <a:hlink>
        <a:srgbClr val="527594"/>
      </a:hlink>
      <a:folHlink>
        <a:srgbClr val="953735"/>
      </a:folHlink>
    </a:clrScheme>
    <a:fontScheme name="Calibri-Cambria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2.xml><?xml version="1.0" encoding="utf-8"?>
<a:theme xmlns:a="http://schemas.openxmlformats.org/drawingml/2006/main" name="Motiv Office">
  <a:themeElements>
    <a:clrScheme name="Business Cards 2">
      <a:dk1>
        <a:sysClr val="windowText" lastClr="000000"/>
      </a:dk1>
      <a:lt1>
        <a:sysClr val="window" lastClr="FFFFFF"/>
      </a:lt1>
      <a:dk2>
        <a:srgbClr val="3C558C"/>
      </a:dk2>
      <a:lt2>
        <a:srgbClr val="C4C89C"/>
      </a:lt2>
      <a:accent1>
        <a:srgbClr val="5E864A"/>
      </a:accent1>
      <a:accent2>
        <a:srgbClr val="027F71"/>
      </a:accent2>
      <a:accent3>
        <a:srgbClr val="184A94"/>
      </a:accent3>
      <a:accent4>
        <a:srgbClr val="942828"/>
      </a:accent4>
      <a:accent5>
        <a:srgbClr val="57432F"/>
      </a:accent5>
      <a:accent6>
        <a:srgbClr val="3C2E20"/>
      </a:accent6>
      <a:hlink>
        <a:srgbClr val="527594"/>
      </a:hlink>
      <a:folHlink>
        <a:srgbClr val="953735"/>
      </a:folHlink>
    </a:clrScheme>
    <a:fontScheme name="Calibri-Cambria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1.xml><?xml version="1.0" encoding="utf-8"?>
<a:theme xmlns:a="http://schemas.openxmlformats.org/drawingml/2006/main" name="Motiv Office">
  <a:themeElements>
    <a:clrScheme name="Business Cards 2">
      <a:dk1>
        <a:sysClr val="windowText" lastClr="000000"/>
      </a:dk1>
      <a:lt1>
        <a:sysClr val="window" lastClr="FFFFFF"/>
      </a:lt1>
      <a:dk2>
        <a:srgbClr val="3C558C"/>
      </a:dk2>
      <a:lt2>
        <a:srgbClr val="C4C89C"/>
      </a:lt2>
      <a:accent1>
        <a:srgbClr val="5E864A"/>
      </a:accent1>
      <a:accent2>
        <a:srgbClr val="027F71"/>
      </a:accent2>
      <a:accent3>
        <a:srgbClr val="184A94"/>
      </a:accent3>
      <a:accent4>
        <a:srgbClr val="942828"/>
      </a:accent4>
      <a:accent5>
        <a:srgbClr val="57432F"/>
      </a:accent5>
      <a:accent6>
        <a:srgbClr val="3C2E20"/>
      </a:accent6>
      <a:hlink>
        <a:srgbClr val="527594"/>
      </a:hlink>
      <a:folHlink>
        <a:srgbClr val="953735"/>
      </a:folHlink>
    </a:clrScheme>
    <a:fontScheme name="Calibri-Cambria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3.xml.rels>&#65279;<?xml version="1.0" encoding="utf-8"?><Relationships xmlns="http://schemas.openxmlformats.org/package/2006/relationships"><Relationship Type="http://schemas.openxmlformats.org/officeDocument/2006/relationships/customXmlProps" Target="/customXml/itemProps13.xml" Id="rId1" /></Relationships>
</file>

<file path=customXml/_rels/item22.xml.rels>&#65279;<?xml version="1.0" encoding="utf-8"?><Relationships xmlns="http://schemas.openxmlformats.org/package/2006/relationships"><Relationship Type="http://schemas.openxmlformats.org/officeDocument/2006/relationships/customXmlProps" Target="/customXml/itemProps22.xml" Id="rId1" /></Relationships>
</file>

<file path=customXml/_rels/item3.xml.rels>&#65279;<?xml version="1.0" encoding="utf-8"?><Relationships xmlns="http://schemas.openxmlformats.org/package/2006/relationships"><Relationship Type="http://schemas.openxmlformats.org/officeDocument/2006/relationships/customXmlProps" Target="/customXml/itemProps31.xml" Id="rId1" /></Relationships>
</file>

<file path=customXml/item1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3.xml><?xml version="1.0" encoding="utf-8"?>
<ds:datastoreItem xmlns:ds="http://schemas.openxmlformats.org/officeDocument/2006/customXml" ds:itemID="{615FD88A-5547-42CF-9785-BBD2018BAF7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2.xml><?xml version="1.0" encoding="utf-8"?>
<ds:datastoreItem xmlns:ds="http://schemas.openxmlformats.org/officeDocument/2006/customXml" ds:itemID="{56ADB130-980F-477F-9EBE-BFD4DEE44929}">
  <ds:schemaRefs>
    <ds:schemaRef ds:uri="http://schemas.microsoft.com/sharepoint/v3/contenttype/forms"/>
  </ds:schemaRefs>
</ds:datastoreItem>
</file>

<file path=customXml/itemProps31.xml><?xml version="1.0" encoding="utf-8"?>
<ds:datastoreItem xmlns:ds="http://schemas.openxmlformats.org/officeDocument/2006/customXml" ds:itemID="{36DB07F7-0BBC-4F82-811A-11EDF548596E}">
  <ds:schemaRefs>
    <ds:schemaRef ds:uri="http://purl.org/dc/elements/1.1/"/>
    <ds:schemaRef ds:uri="http://schemas.microsoft.com/office/2006/documentManagement/types"/>
    <ds:schemaRef ds:uri="http://schemas.microsoft.com/office/infopath/2007/PartnerControls"/>
    <ds:schemaRef ds:uri="http://purl.org/dc/dcmitype/"/>
    <ds:schemaRef ds:uri="http://purl.org/dc/terms/"/>
    <ds:schemaRef ds:uri="http://schemas.microsoft.com/office/2006/metadata/propertie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ap:Properties xmlns:vt="http://schemas.openxmlformats.org/officeDocument/2006/docPropsVTypes" xmlns:ap="http://schemas.openxmlformats.org/officeDocument/2006/extended-properties">
  <ap:Template>TM00001102</ap:Template>
  <ap:TotalTime>0</ap:TotalTime>
  <ap:Words>99</ap:Words>
  <ap:Application>Microsoft Office PowerPoint</ap:Application>
  <ap:PresentationFormat>Vlastní</ap:PresentationFormat>
  <ap:Paragraphs>10</ap:Paragraphs>
  <ap:Slides>1</ap:Slides>
  <ap:Notes>1</ap:Notes>
  <ap:HiddenSlides>0</ap:HiddenSlides>
  <ap:MMClips>0</ap:MMClips>
  <ap:ScaleCrop>false</ap:ScaleCrop>
  <ap:HeadingPairs>
    <vt:vector baseType="variant" size="6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ap:HeadingPairs>
  <ap:TitlesOfParts>
    <vt:vector baseType="lpstr" size="5">
      <vt:lpstr>Arial</vt:lpstr>
      <vt:lpstr>Calibri</vt:lpstr>
      <vt:lpstr>Cambria</vt:lpstr>
      <vt:lpstr>Vizitka s logem a jménem velkými písmeny</vt:lpstr>
      <vt:lpstr>Prezentace aplikace PowerPoint</vt:lpstr>
    </vt:vector>
  </ap:TitlesOfParts>
  <ap:LinksUpToDate>false</ap:LinksUpToDate>
  <ap:SharedDoc>false</ap:SharedDoc>
  <ap:HyperlinksChanged>false</ap:HyperlinksChanged>
  <ap:AppVersion>15.0000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2011-06-28T20:16:38Z</dcterms:created>
  <dcterms:modified xsi:type="dcterms:W3CDTF">2014-01-28T09:51:46Z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ternalTags">
    <vt:lpwstr/>
  </property>
  <property fmtid="{D5CDD505-2E9C-101B-9397-08002B2CF9AE}" pid="3" name="ContentTypeId">
    <vt:lpwstr>0x0101007C1D5F340F01F94FA2FD29A5E6DC872E</vt:lpwstr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