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2" r:id="rId14"/>
  </p:sldIdLst>
  <p:sldSz cx="7772400" cy="10058400"/>
  <p:notesSz cx="6858000" cy="9144000"/>
  <p:defaultTextStyle>
    <a:defPPr rtl="0">
      <a:defRPr lang="cs-CZ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3788" autoAdjust="0"/>
  </p:normalViewPr>
  <p:slideViewPr>
    <p:cSldViewPr>
      <p:cViewPr varScale="1">
        <p:scale>
          <a:sx n="46" d="100"/>
          <a:sy n="46" d="100"/>
        </p:scale>
        <p:origin x="2310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325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205A7C1-36AF-48F3-B05A-3F64363D7DA9}" type="datetime1">
              <a:rPr lang="cs-CZ" smtClean="0"/>
              <a:pPr algn="r" rtl="0"/>
              <a:t>24.1.2014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B2996D3E-A079-46A5-973B-B7A5D4BA8216}" type="datetime1">
              <a:rPr lang="cs-CZ" smtClean="0"/>
              <a:pPr/>
              <a:t>24.1.2014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" dirty="0"/>
              <a:t>Nahraďte tento nápis vlastním textem. Vyberte písmeno a vložte vlastní text. Pro každý snímek použijte jeden znak.</a:t>
            </a:r>
          </a:p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21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" dirty="0"/>
              <a:t>Nahraďte tento nápis vlastním textem. Vyberte písmeno a vložte vlastní text. Pro každý snímek použijte jeden znak.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" dirty="0"/>
              <a:t>Nahraďte tento nápis vlastním textem. Vyberte písmeno a vložte vlastní text. Pro každý snímek použijte jeden znak.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27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" dirty="0"/>
              <a:t>Nahraďte tento nápis vlastním textem. Vyberte písmeno a vložte vlastní text. Pro každý snímek použijte jeden znak.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9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" dirty="0"/>
              <a:t>Nahraďte tento nápis vlastním textem. Vyberte písmeno a vložte vlastní text. Pro každý snímek použijte jeden znak.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" dirty="0"/>
              <a:t>Nahraďte tento nápis vlastním textem. Vyberte písmeno a vložte vlastní text. Pro každý snímek použijte jeden znak.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79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" dirty="0"/>
              <a:t>Nahraďte tento nápis vlastním textem. Vyberte písmeno a vložte vlastní text. Pro každý snímek použijte jeden znak.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87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" dirty="0"/>
              <a:t>Nahraďte tento nápis vlastním textem. Vyberte písmeno a vložte vlastní text. Pro každý snímek použijte jeden znak.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11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" dirty="0"/>
              <a:t>Nahraďte tento nápis vlastním textem. Vyberte písmeno a vložte vlastní text. Pro každý snímek použijte jeden znak.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45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" dirty="0"/>
              <a:t>Nahraďte tento nápis vlastním textem. Vyberte písmeno a vložte vlastní text. Pro každý snímek použijte jeden znak.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1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8" name="Volný tvar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9" name="Volný tvar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1" name="Volný tvar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2" name="Volný tvar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3" name="Volný tvar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24" name="Volný tvar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cs-CZ" dirty="0" smtClean="0"/>
              <a:t>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0" name="Volný tvar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4" name="Volný tvar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5" name="Volný tvar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6" name="Volný tvar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7" name="Ovál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8" name="Volný tvar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9" name="Volný tvar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20" name="Ovál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21" name="Volný tvar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22" name="Volný tvar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23" name="Volný tvar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25" name="Volný tvar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24" name="Volný tvar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cs-CZ" dirty="0" smtClean="0"/>
              <a:t>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0" name="Volný tvar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4" name="Volný tvar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5" name="Volný tvar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6" name="Volný tvar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24" name="Volný tvar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cs-CZ" dirty="0" smtClean="0"/>
              <a:t>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8" name="Obdélník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9" name="Obdélník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1" name="Obdélník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24" name="Volný tvar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cs-CZ" dirty="0" smtClean="0"/>
              <a:t>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8" name="Volný tvar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9" name="Volný tvar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1" name="Volný tvar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2" name="Volný tvar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3" name="Volný tvar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24" name="Volný tvar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cs-CZ" dirty="0" smtClean="0"/>
              <a:t>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0" name="Volný tvar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3" name="Volný tvar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4" name="Volný tvar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5" name="Volný tvar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24" name="Volný tvar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cs-CZ" dirty="0" smtClean="0"/>
              <a:t>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BA3D882-E866-444D-942F-7DE4665EE7A1}" type="datetime1">
              <a:rPr lang="cs-CZ" smtClean="0"/>
              <a:t>24.1.2014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sz="45000" dirty="0" smtClean="0"/>
              <a:t>M</a:t>
            </a:r>
            <a:endParaRPr lang="cs-CZ" sz="45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NÁPIS S PŘÁNÍM ŠŤASTNÉ CESTY">
  <a:themeElements>
    <a:clrScheme name="Bon Voyage 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nVoyageBanner.potx" id="{F1D66525-BBB6-43F8-8CD9-BB7407F11F0A}" vid="{B7EDA22D-9D22-4000-80D8-7D4388B4EBA1}"/>
    </a:ext>
  </a:extLst>
</a:theme>
</file>

<file path=ppt/theme/theme2.xml><?xml version="1.0" encoding="utf-8"?>
<a:theme xmlns:a="http://schemas.openxmlformats.org/drawingml/2006/main" name="Motiv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B077E2-31FB-47CF-817F-12C6CA60E1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9BE731E-64E1-45D5-965D-727304D979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656AA5-0BFA-4502-B875-7B13A8ABEF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220</Words>
  <Application>Microsoft Office PowerPoint</Application>
  <PresentationFormat>Vlastní</PresentationFormat>
  <Paragraphs>30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Arial Black</vt:lpstr>
      <vt:lpstr>NÁPIS S PŘÁNÍM ŠŤASTNÉ CESTY</vt:lpstr>
      <vt:lpstr>M</vt:lpstr>
      <vt:lpstr>ě</vt:lpstr>
      <vt:lpstr>j</vt:lpstr>
      <vt:lpstr>s</vt:lpstr>
      <vt:lpstr>e</vt:lpstr>
      <vt:lpstr>f</vt:lpstr>
      <vt:lpstr>a</vt:lpstr>
      <vt:lpstr>j</vt:lpstr>
      <vt:lpstr>n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2013-07-31T17:43:04Z</dcterms:created>
  <dcterms:modified xsi:type="dcterms:W3CDTF">2014-01-24T01:18:23Z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