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2" autoAdjust="0"/>
    <p:restoredTop sz="89644" autoAdjust="0"/>
  </p:normalViewPr>
  <p:slideViewPr>
    <p:cSldViewPr snapToGrid="0">
      <p:cViewPr varScale="1">
        <p:scale>
          <a:sx n="92" d="100"/>
          <a:sy n="92" d="100"/>
        </p:scale>
        <p:origin x="1860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27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445EF21-E196-460D-B46B-121979C31326}" type="datetime1">
              <a:rPr lang="cs-CZ" smtClean="0"/>
              <a:pPr algn="r" rtl="0"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D453F46-799F-416C-A737-AAEFA640DA5A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Pokud si chcete tuto brožuru upravit, vložte si místo našeho ukázkového obsahu nějaký svůj vlastní. Pokud chcete radši začít s prázdným listem, klikněte na kartě Domů na Nový snímek, aby se vložila nová stránka. Pak si místo prázdných zástupných symbolů dejte vlastní text.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ák 8,5×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symbol pro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" dirty="0"/>
              <a:t>Přidejte text.</a:t>
            </a:r>
            <a:endParaRPr lang="en-US" dirty="0"/>
          </a:p>
        </p:txBody>
      </p:sp>
      <p:sp>
        <p:nvSpPr>
          <p:cNvPr id="41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4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"/>
              <a:t>Přidejte text.</a:t>
            </a:r>
            <a:endParaRPr lang="en-US" dirty="0"/>
          </a:p>
        </p:txBody>
      </p:sp>
      <p:sp>
        <p:nvSpPr>
          <p:cNvPr id="13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"/>
              <a:t>Přidejte text.</a:t>
            </a:r>
            <a:endParaRPr lang="en-US" dirty="0"/>
          </a:p>
        </p:txBody>
      </p:sp>
      <p:sp>
        <p:nvSpPr>
          <p:cNvPr id="14" name="Zástupný symbol pro text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"/>
              <a:t>Přidejte text.</a:t>
            </a:r>
            <a:endParaRPr lang="en-US" dirty="0"/>
          </a:p>
        </p:txBody>
      </p:sp>
      <p:sp>
        <p:nvSpPr>
          <p:cNvPr id="15" name="Zástupný symbol pro text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"/>
              <a:t>Přidejte text.</a:t>
            </a:r>
            <a:endParaRPr lang="en-US" dirty="0"/>
          </a:p>
        </p:txBody>
      </p:sp>
      <p:sp>
        <p:nvSpPr>
          <p:cNvPr id="16" name="Zástupný symbol pro text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"/>
              <a:t>Přidejte text.</a:t>
            </a:r>
            <a:endParaRPr lang="en-US" dirty="0"/>
          </a:p>
        </p:txBody>
      </p:sp>
      <p:sp>
        <p:nvSpPr>
          <p:cNvPr id="17" name="Zástupný symbol pro text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1200"/>
              </a:spcBef>
              <a:buNone/>
              <a:defRPr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"/>
              <a:t>Přidejte text.</a:t>
            </a:r>
            <a:endParaRPr lang="en-US" dirty="0"/>
          </a:p>
        </p:txBody>
      </p:sp>
      <p:cxnSp>
        <p:nvCxnSpPr>
          <p:cNvPr id="3" name="Přímá spojnice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text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"/>
              <a:t>Přidejte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30" name="Rámeček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cs-CZ" noProof="0" dirty="0"/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Obrázek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Skupina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Obrázek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Volný tvar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7" name="Volný tvar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8" name="Volný tvar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9" name="Volný tvar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0" name="Volný tvar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1" name="Volný tvar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2" name="Volný tvar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3" name="Volný tvar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4" name="Volný tvar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5" name="Volný tvar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6" name="Volný tvar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7" name="Volný tvar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8" name="Volný tvar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</p:grpSp>
      </p:grpSp>
      <p:sp>
        <p:nvSpPr>
          <p:cNvPr id="3" name="Zástupný symbol pro text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</a:p>
          <a:p>
            <a:pPr lvl="5" rtl="0"/>
            <a:r>
              <a:rPr lang="cs-CZ" noProof="0" dirty="0" smtClean="0"/>
              <a:t>Šestá</a:t>
            </a:r>
          </a:p>
          <a:p>
            <a:pPr lvl="6" rtl="0"/>
            <a:r>
              <a:rPr lang="cs-CZ" noProof="0" dirty="0" smtClean="0"/>
              <a:t>Sedmá</a:t>
            </a:r>
          </a:p>
          <a:p>
            <a:pPr lvl="7" rtl="0"/>
            <a:r>
              <a:rPr lang="cs-CZ" noProof="0" dirty="0" smtClean="0"/>
              <a:t>Osmá</a:t>
            </a:r>
          </a:p>
          <a:p>
            <a:pPr lvl="8" rtl="0"/>
            <a:r>
              <a:rPr lang="cs-CZ" noProof="0" dirty="0" smtClean="0"/>
              <a:t>Devátá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58847-A60F-44EF-BCCC-8CCF674003A4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  <p:sp>
        <p:nvSpPr>
          <p:cNvPr id="13" name="Zástupný symbol pro nadpis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text 1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Úvodní informace k události</a:t>
            </a:r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Název události</a:t>
            </a:r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Podnadpis události</a:t>
            </a:r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cs-CZ" dirty="0"/>
              <a:t>Místo</a:t>
            </a:r>
          </a:p>
          <a:p>
            <a:r>
              <a:rPr lang="cs-CZ" dirty="0"/>
              <a:t>Ulice a číslo popisné, město, PSČ, země</a:t>
            </a: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cs-CZ" dirty="0" smtClean="0"/>
              <a:t>Toto oznámení můžete snadno přizpůsobit vložením vlastních informací. Když chcete některý zástupný text (třeba právě tento) nahradit vlastním textem, stačí na něj kliknout a můžete psát. </a:t>
            </a:r>
          </a:p>
          <a:p>
            <a:pPr rtl="0"/>
            <a:r>
              <a:rPr lang="cs-CZ" dirty="0" smtClean="0"/>
              <a:t>Pokud byste potřebovali víc polí zástupného textu pro nadpisy, podnadpisy nebo hlavní text, zkopírujte některé pole zástupného textu, které už na stránce je, a pak si ho přetáhněte, kam potřebujete.</a:t>
            </a:r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pro více informací kontaktujte: [Jméno kontaktní osoby] na čísle [telefon]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známení s květy 8,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Vlastní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Candara</vt:lpstr>
      <vt:lpstr>Oznámení s květy 8,5 x 11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2013-07-31T14:40:39Z</dcterms:created>
  <dcterms:modified xsi:type="dcterms:W3CDTF">2013-12-17T03:31:02Z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