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6"/>
  </p:notesMasterIdLst>
  <p:handoutMasterIdLst>
    <p:handoutMasterId r:id="rId17"/>
  </p:handout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69012ECD-51FC-41F1-AA8D-1B2483CD663E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114" y="246"/>
      </p:cViewPr>
      <p:guideLst>
        <p:guide pos="3840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90" d="100"/>
          <a:sy n="90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List_aplikace_Microsoft_Excel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Řada 1</c:v>
                </c:pt>
              </c:strCache>
            </c:strRef>
          </c:tx>
          <c:spPr>
            <a:solidFill>
              <a:schemeClr val="accent1">
                <a:alpha val="7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Kategorie 1</c:v>
                </c:pt>
                <c:pt idx="1">
                  <c:v>Kategorie 2</c:v>
                </c:pt>
                <c:pt idx="2">
                  <c:v>Kategorie 3</c:v>
                </c:pt>
                <c:pt idx="3">
                  <c:v>Kategorie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Řada 2</c:v>
                </c:pt>
              </c:strCache>
            </c:strRef>
          </c:tx>
          <c:spPr>
            <a:solidFill>
              <a:schemeClr val="accent2">
                <a:alpha val="7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Kategorie 1</c:v>
                </c:pt>
                <c:pt idx="1">
                  <c:v>Kategorie 2</c:v>
                </c:pt>
                <c:pt idx="2">
                  <c:v>Kategorie 3</c:v>
                </c:pt>
                <c:pt idx="3">
                  <c:v>Kategorie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Řada 3</c:v>
                </c:pt>
              </c:strCache>
            </c:strRef>
          </c:tx>
          <c:spPr>
            <a:solidFill>
              <a:schemeClr val="accent3">
                <a:alpha val="7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Kategorie 1</c:v>
                </c:pt>
                <c:pt idx="1">
                  <c:v>Kategorie 2</c:v>
                </c:pt>
                <c:pt idx="2">
                  <c:v>Kategorie 3</c:v>
                </c:pt>
                <c:pt idx="3">
                  <c:v>Kategorie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25"/>
        <c:axId val="145227144"/>
        <c:axId val="146473032"/>
      </c:barChart>
      <c:catAx>
        <c:axId val="1452271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587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none" spc="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146473032"/>
        <c:crosses val="autoZero"/>
        <c:auto val="1"/>
        <c:lblAlgn val="ctr"/>
        <c:lblOffset val="100"/>
        <c:noMultiLvlLbl val="0"/>
      </c:catAx>
      <c:valAx>
        <c:axId val="14647303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spc="2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14522714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587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 cap="none" spc="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bg1"/>
    </cs:fontRef>
    <cs:spPr>
      <a:solidFill>
        <a:schemeClr val="tx1">
          <a:lumMod val="50000"/>
          <a:lumOff val="50000"/>
        </a:schemeClr>
      </a:solidFill>
    </cs:spPr>
    <cs:defRPr sz="1197" kern="1200"/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>
            <a:alpha val="70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 baseline="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2128" b="0" i="0" kern="1200" cap="none" spc="5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587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 spc="20" baseline="0"/>
  </cs:valueAxis>
  <cs:wall>
    <cs:lnRef idx="0"/>
    <cs:fillRef idx="0"/>
    <cs:effectRef idx="0"/>
    <cs:fontRef idx="minor">
      <a:schemeClr val="dk1"/>
    </cs:fontRef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A7B0222-61A7-4AC3-B8A1-55726EB0E6FA}" type="doc">
      <dgm:prSet loTypeId="urn:microsoft.com/office/officeart/2011/layout/HexagonRadial" loCatId="cycle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B5DBE733-58F8-4033-8CFB-FFFFE640A03E}">
      <dgm:prSet phldrT="[Text]"/>
      <dgm:spPr/>
      <dgm:t>
        <a:bodyPr/>
        <a:lstStyle/>
        <a:p>
          <a:r>
            <a:rPr lang="cs-CZ" dirty="0"/>
            <a:t>Skupina 1</a:t>
          </a:r>
        </a:p>
      </dgm:t>
    </dgm:pt>
    <dgm:pt modelId="{DEC19D51-529E-4667-8EDD-B24C688DD3A4}" type="parTrans" cxnId="{536F3653-1261-4E17-BCAC-22DCEB3EDF33}">
      <dgm:prSet/>
      <dgm:spPr/>
      <dgm:t>
        <a:bodyPr/>
        <a:lstStyle/>
        <a:p>
          <a:endParaRPr lang="cs-CZ"/>
        </a:p>
      </dgm:t>
    </dgm:pt>
    <dgm:pt modelId="{6E39C753-D22C-4715-9D0A-B237BEB60CDF}" type="sibTrans" cxnId="{536F3653-1261-4E17-BCAC-22DCEB3EDF33}">
      <dgm:prSet/>
      <dgm:spPr/>
      <dgm:t>
        <a:bodyPr/>
        <a:lstStyle/>
        <a:p>
          <a:endParaRPr lang="cs-CZ"/>
        </a:p>
      </dgm:t>
    </dgm:pt>
    <dgm:pt modelId="{7059DE91-9AC2-4DEF-838F-907CE8D68548}">
      <dgm:prSet phldrT="[Text]"/>
      <dgm:spPr/>
      <dgm:t>
        <a:bodyPr/>
        <a:lstStyle/>
        <a:p>
          <a:r>
            <a:rPr lang="cs-CZ"/>
            <a:t>Úkol</a:t>
          </a:r>
        </a:p>
      </dgm:t>
    </dgm:pt>
    <dgm:pt modelId="{4968AAC2-04FF-4BAB-AC22-2EB09A4AC351}" type="parTrans" cxnId="{02C597FB-9525-4A76-8FA5-40AB103C6E46}">
      <dgm:prSet/>
      <dgm:spPr/>
      <dgm:t>
        <a:bodyPr/>
        <a:lstStyle/>
        <a:p>
          <a:endParaRPr lang="cs-CZ"/>
        </a:p>
      </dgm:t>
    </dgm:pt>
    <dgm:pt modelId="{C4744FB1-3692-4E7E-B3DF-380239519421}" type="sibTrans" cxnId="{02C597FB-9525-4A76-8FA5-40AB103C6E46}">
      <dgm:prSet/>
      <dgm:spPr/>
      <dgm:t>
        <a:bodyPr/>
        <a:lstStyle/>
        <a:p>
          <a:endParaRPr lang="cs-CZ"/>
        </a:p>
      </dgm:t>
    </dgm:pt>
    <dgm:pt modelId="{32B965C3-1914-4CF4-8E5B-4E6519B2EB6B}">
      <dgm:prSet phldrT="[Text]"/>
      <dgm:spPr/>
      <dgm:t>
        <a:bodyPr/>
        <a:lstStyle/>
        <a:p>
          <a:r>
            <a:rPr lang="cs-CZ"/>
            <a:t>Úkol</a:t>
          </a:r>
        </a:p>
      </dgm:t>
    </dgm:pt>
    <dgm:pt modelId="{BC644C63-61E5-4A55-971A-F725C421F0DE}" type="parTrans" cxnId="{857E99EB-6EC3-4F42-A22F-8962B6C7D06E}">
      <dgm:prSet/>
      <dgm:spPr/>
      <dgm:t>
        <a:bodyPr/>
        <a:lstStyle/>
        <a:p>
          <a:endParaRPr lang="cs-CZ"/>
        </a:p>
      </dgm:t>
    </dgm:pt>
    <dgm:pt modelId="{AB3170DB-C340-4AFB-A73C-4B0780BB34AE}" type="sibTrans" cxnId="{857E99EB-6EC3-4F42-A22F-8962B6C7D06E}">
      <dgm:prSet/>
      <dgm:spPr/>
      <dgm:t>
        <a:bodyPr/>
        <a:lstStyle/>
        <a:p>
          <a:endParaRPr lang="cs-CZ"/>
        </a:p>
      </dgm:t>
    </dgm:pt>
    <dgm:pt modelId="{A334F331-6DC7-4A23-B461-6B3A5D212575}">
      <dgm:prSet phldrT="[Text]"/>
      <dgm:spPr/>
      <dgm:t>
        <a:bodyPr/>
        <a:lstStyle/>
        <a:p>
          <a:r>
            <a:rPr lang="cs-CZ"/>
            <a:t>Úkol</a:t>
          </a:r>
        </a:p>
      </dgm:t>
    </dgm:pt>
    <dgm:pt modelId="{CBE2C959-97DB-489A-9AC6-E84ACB38F4C8}" type="parTrans" cxnId="{C02B269D-9C96-47FB-9DE7-FB0912D328D4}">
      <dgm:prSet/>
      <dgm:spPr/>
      <dgm:t>
        <a:bodyPr/>
        <a:lstStyle/>
        <a:p>
          <a:endParaRPr lang="cs-CZ"/>
        </a:p>
      </dgm:t>
    </dgm:pt>
    <dgm:pt modelId="{B7850B6E-5DEF-482B-982B-DCB89930E486}" type="sibTrans" cxnId="{C02B269D-9C96-47FB-9DE7-FB0912D328D4}">
      <dgm:prSet/>
      <dgm:spPr/>
      <dgm:t>
        <a:bodyPr/>
        <a:lstStyle/>
        <a:p>
          <a:endParaRPr lang="cs-CZ"/>
        </a:p>
      </dgm:t>
    </dgm:pt>
    <dgm:pt modelId="{3ED00B4E-3800-4316-8925-76FCA9E723E2}">
      <dgm:prSet phldrT="[Text]"/>
      <dgm:spPr/>
      <dgm:t>
        <a:bodyPr/>
        <a:lstStyle/>
        <a:p>
          <a:r>
            <a:rPr lang="cs-CZ"/>
            <a:t>Úkol</a:t>
          </a:r>
        </a:p>
      </dgm:t>
    </dgm:pt>
    <dgm:pt modelId="{727DD9C8-B62F-4F35-A496-7AF63EE3B6F2}" type="parTrans" cxnId="{E8039605-CB48-4C57-806C-2A3A82A57DDF}">
      <dgm:prSet/>
      <dgm:spPr/>
      <dgm:t>
        <a:bodyPr/>
        <a:lstStyle/>
        <a:p>
          <a:endParaRPr lang="cs-CZ"/>
        </a:p>
      </dgm:t>
    </dgm:pt>
    <dgm:pt modelId="{F9919689-3187-437B-B7FC-94F014368EB9}" type="sibTrans" cxnId="{E8039605-CB48-4C57-806C-2A3A82A57DDF}">
      <dgm:prSet/>
      <dgm:spPr/>
      <dgm:t>
        <a:bodyPr/>
        <a:lstStyle/>
        <a:p>
          <a:endParaRPr lang="cs-CZ"/>
        </a:p>
      </dgm:t>
    </dgm:pt>
    <dgm:pt modelId="{B9F01F5C-B9D1-43F7-B044-400EA49DB08C}">
      <dgm:prSet phldrT="[Text]"/>
      <dgm:spPr/>
      <dgm:t>
        <a:bodyPr/>
        <a:lstStyle/>
        <a:p>
          <a:r>
            <a:rPr lang="cs-CZ"/>
            <a:t>Úkol</a:t>
          </a:r>
        </a:p>
      </dgm:t>
    </dgm:pt>
    <dgm:pt modelId="{016C3059-FB2D-4202-B236-6B98FDD6BCBB}" type="parTrans" cxnId="{9FA4F12F-419F-43BE-A2E1-DBAE8FA2102E}">
      <dgm:prSet/>
      <dgm:spPr/>
      <dgm:t>
        <a:bodyPr/>
        <a:lstStyle/>
        <a:p>
          <a:endParaRPr lang="cs-CZ"/>
        </a:p>
      </dgm:t>
    </dgm:pt>
    <dgm:pt modelId="{B6EB7BA1-C6D5-4F89-B1C3-7565F8553DA6}" type="sibTrans" cxnId="{9FA4F12F-419F-43BE-A2E1-DBAE8FA2102E}">
      <dgm:prSet/>
      <dgm:spPr/>
      <dgm:t>
        <a:bodyPr/>
        <a:lstStyle/>
        <a:p>
          <a:endParaRPr lang="cs-CZ"/>
        </a:p>
      </dgm:t>
    </dgm:pt>
    <dgm:pt modelId="{BCEF7F53-FE75-4BB5-9299-06D915C50A63}">
      <dgm:prSet phldrT="[Text]"/>
      <dgm:spPr/>
      <dgm:t>
        <a:bodyPr/>
        <a:lstStyle/>
        <a:p>
          <a:r>
            <a:rPr lang="cs-CZ"/>
            <a:t>Úkol</a:t>
          </a:r>
        </a:p>
      </dgm:t>
    </dgm:pt>
    <dgm:pt modelId="{C954942D-36E1-4476-A621-D1759EE60D22}" type="parTrans" cxnId="{22445163-AC22-4C2D-A75E-19404B9BF967}">
      <dgm:prSet/>
      <dgm:spPr/>
      <dgm:t>
        <a:bodyPr/>
        <a:lstStyle/>
        <a:p>
          <a:endParaRPr lang="cs-CZ"/>
        </a:p>
      </dgm:t>
    </dgm:pt>
    <dgm:pt modelId="{3E3195F7-AC1A-44C8-A6D7-18CC260A486E}" type="sibTrans" cxnId="{22445163-AC22-4C2D-A75E-19404B9BF967}">
      <dgm:prSet/>
      <dgm:spPr/>
      <dgm:t>
        <a:bodyPr/>
        <a:lstStyle/>
        <a:p>
          <a:endParaRPr lang="cs-CZ"/>
        </a:p>
      </dgm:t>
    </dgm:pt>
    <dgm:pt modelId="{8E085EBD-1ED4-482D-97E2-CA43262C4BF3}" type="pres">
      <dgm:prSet presAssocID="{9A7B0222-61A7-4AC3-B8A1-55726EB0E6FA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  <dgm:t>
        <a:bodyPr/>
        <a:lstStyle/>
        <a:p>
          <a:endParaRPr lang="cs-CZ"/>
        </a:p>
      </dgm:t>
    </dgm:pt>
    <dgm:pt modelId="{B7DECB3B-107A-476B-AFC4-3D2647B9983A}" type="pres">
      <dgm:prSet presAssocID="{B5DBE733-58F8-4033-8CFB-FFFFE640A03E}" presName="Parent" presStyleLbl="node0" presStyleIdx="0" presStyleCnt="1">
        <dgm:presLayoutVars>
          <dgm:chMax val="6"/>
          <dgm:chPref val="6"/>
        </dgm:presLayoutVars>
      </dgm:prSet>
      <dgm:spPr/>
      <dgm:t>
        <a:bodyPr/>
        <a:lstStyle/>
        <a:p>
          <a:endParaRPr lang="cs-CZ"/>
        </a:p>
      </dgm:t>
    </dgm:pt>
    <dgm:pt modelId="{F53A252C-E280-430A-BFAD-9402CC0942DF}" type="pres">
      <dgm:prSet presAssocID="{7059DE91-9AC2-4DEF-838F-907CE8D68548}" presName="Accent1" presStyleCnt="0"/>
      <dgm:spPr/>
      <dgm:t>
        <a:bodyPr/>
        <a:lstStyle/>
        <a:p>
          <a:endParaRPr lang="cs-CZ"/>
        </a:p>
      </dgm:t>
    </dgm:pt>
    <dgm:pt modelId="{538A89EC-3010-477E-9950-70EE1F66A7CE}" type="pres">
      <dgm:prSet presAssocID="{7059DE91-9AC2-4DEF-838F-907CE8D68548}" presName="Accent" presStyleLbl="bgShp" presStyleIdx="0" presStyleCnt="6"/>
      <dgm:spPr/>
      <dgm:t>
        <a:bodyPr/>
        <a:lstStyle/>
        <a:p>
          <a:endParaRPr lang="cs-CZ"/>
        </a:p>
      </dgm:t>
    </dgm:pt>
    <dgm:pt modelId="{11D20EFE-8F6B-420F-86CA-7F3F82A375A2}" type="pres">
      <dgm:prSet presAssocID="{7059DE91-9AC2-4DEF-838F-907CE8D68548}" presName="Child1" presStyleLbl="node1" presStyleIdx="0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2EBD5B43-4E61-4A6E-9305-8CDF66D0C526}" type="pres">
      <dgm:prSet presAssocID="{32B965C3-1914-4CF4-8E5B-4E6519B2EB6B}" presName="Accent2" presStyleCnt="0"/>
      <dgm:spPr/>
      <dgm:t>
        <a:bodyPr/>
        <a:lstStyle/>
        <a:p>
          <a:endParaRPr lang="cs-CZ"/>
        </a:p>
      </dgm:t>
    </dgm:pt>
    <dgm:pt modelId="{BFB85434-77DB-45BE-8D7F-460FD0CD5189}" type="pres">
      <dgm:prSet presAssocID="{32B965C3-1914-4CF4-8E5B-4E6519B2EB6B}" presName="Accent" presStyleLbl="bgShp" presStyleIdx="1" presStyleCnt="6"/>
      <dgm:spPr/>
      <dgm:t>
        <a:bodyPr/>
        <a:lstStyle/>
        <a:p>
          <a:endParaRPr lang="cs-CZ"/>
        </a:p>
      </dgm:t>
    </dgm:pt>
    <dgm:pt modelId="{B6377B03-92CF-4860-8168-C601FA12EF07}" type="pres">
      <dgm:prSet presAssocID="{32B965C3-1914-4CF4-8E5B-4E6519B2EB6B}" presName="Child2" presStyleLbl="node1" presStyleIdx="1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755A42C6-9F9F-4445-B05D-386E65FBA305}" type="pres">
      <dgm:prSet presAssocID="{A334F331-6DC7-4A23-B461-6B3A5D212575}" presName="Accent3" presStyleCnt="0"/>
      <dgm:spPr/>
      <dgm:t>
        <a:bodyPr/>
        <a:lstStyle/>
        <a:p>
          <a:endParaRPr lang="cs-CZ"/>
        </a:p>
      </dgm:t>
    </dgm:pt>
    <dgm:pt modelId="{910F8132-28BB-4465-AFC2-04FB2FC51882}" type="pres">
      <dgm:prSet presAssocID="{A334F331-6DC7-4A23-B461-6B3A5D212575}" presName="Accent" presStyleLbl="bgShp" presStyleIdx="2" presStyleCnt="6"/>
      <dgm:spPr/>
      <dgm:t>
        <a:bodyPr/>
        <a:lstStyle/>
        <a:p>
          <a:endParaRPr lang="cs-CZ"/>
        </a:p>
      </dgm:t>
    </dgm:pt>
    <dgm:pt modelId="{53826000-B0F4-464F-93E7-456C62C944D8}" type="pres">
      <dgm:prSet presAssocID="{A334F331-6DC7-4A23-B461-6B3A5D212575}" presName="Child3" presStyleLbl="node1" presStyleIdx="2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AA31392E-372A-4C33-9774-1A31B2873045}" type="pres">
      <dgm:prSet presAssocID="{3ED00B4E-3800-4316-8925-76FCA9E723E2}" presName="Accent4" presStyleCnt="0"/>
      <dgm:spPr/>
      <dgm:t>
        <a:bodyPr/>
        <a:lstStyle/>
        <a:p>
          <a:endParaRPr lang="cs-CZ"/>
        </a:p>
      </dgm:t>
    </dgm:pt>
    <dgm:pt modelId="{BC3E8580-27F4-45F8-A191-1A3C0A9EC309}" type="pres">
      <dgm:prSet presAssocID="{3ED00B4E-3800-4316-8925-76FCA9E723E2}" presName="Accent" presStyleLbl="bgShp" presStyleIdx="3" presStyleCnt="6"/>
      <dgm:spPr/>
      <dgm:t>
        <a:bodyPr/>
        <a:lstStyle/>
        <a:p>
          <a:endParaRPr lang="cs-CZ"/>
        </a:p>
      </dgm:t>
    </dgm:pt>
    <dgm:pt modelId="{52FBF32A-7E89-4A96-9F9C-4C3F40CF862D}" type="pres">
      <dgm:prSet presAssocID="{3ED00B4E-3800-4316-8925-76FCA9E723E2}" presName="Child4" presStyleLbl="node1" presStyleIdx="3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A5706ECD-E749-44B9-9918-5FBA7A6B2ECE}" type="pres">
      <dgm:prSet presAssocID="{B9F01F5C-B9D1-43F7-B044-400EA49DB08C}" presName="Accent5" presStyleCnt="0"/>
      <dgm:spPr/>
      <dgm:t>
        <a:bodyPr/>
        <a:lstStyle/>
        <a:p>
          <a:endParaRPr lang="cs-CZ"/>
        </a:p>
      </dgm:t>
    </dgm:pt>
    <dgm:pt modelId="{1144ACC3-EC5D-4BCB-98F5-41911FD32B42}" type="pres">
      <dgm:prSet presAssocID="{B9F01F5C-B9D1-43F7-B044-400EA49DB08C}" presName="Accent" presStyleLbl="bgShp" presStyleIdx="4" presStyleCnt="6"/>
      <dgm:spPr/>
      <dgm:t>
        <a:bodyPr/>
        <a:lstStyle/>
        <a:p>
          <a:endParaRPr lang="cs-CZ"/>
        </a:p>
      </dgm:t>
    </dgm:pt>
    <dgm:pt modelId="{31B99239-01AF-470D-AE87-798D4773AB49}" type="pres">
      <dgm:prSet presAssocID="{B9F01F5C-B9D1-43F7-B044-400EA49DB08C}" presName="Child5" presStyleLbl="node1" presStyleIdx="4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ECA07DE4-6324-48C2-9F9A-F7C9704105F9}" type="pres">
      <dgm:prSet presAssocID="{BCEF7F53-FE75-4BB5-9299-06D915C50A63}" presName="Accent6" presStyleCnt="0"/>
      <dgm:spPr/>
      <dgm:t>
        <a:bodyPr/>
        <a:lstStyle/>
        <a:p>
          <a:endParaRPr lang="cs-CZ"/>
        </a:p>
      </dgm:t>
    </dgm:pt>
    <dgm:pt modelId="{18346946-B1E2-4E5F-831C-76BAD6CFCA92}" type="pres">
      <dgm:prSet presAssocID="{BCEF7F53-FE75-4BB5-9299-06D915C50A63}" presName="Accent" presStyleLbl="bgShp" presStyleIdx="5" presStyleCnt="6"/>
      <dgm:spPr/>
      <dgm:t>
        <a:bodyPr/>
        <a:lstStyle/>
        <a:p>
          <a:endParaRPr lang="cs-CZ"/>
        </a:p>
      </dgm:t>
    </dgm:pt>
    <dgm:pt modelId="{82A90493-6895-4BFA-9922-F0AEB2B00E2C}" type="pres">
      <dgm:prSet presAssocID="{BCEF7F53-FE75-4BB5-9299-06D915C50A63}" presName="Child6" presStyleLbl="node1" presStyleIdx="5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C02B269D-9C96-47FB-9DE7-FB0912D328D4}" srcId="{B5DBE733-58F8-4033-8CFB-FFFFE640A03E}" destId="{A334F331-6DC7-4A23-B461-6B3A5D212575}" srcOrd="2" destOrd="0" parTransId="{CBE2C959-97DB-489A-9AC6-E84ACB38F4C8}" sibTransId="{B7850B6E-5DEF-482B-982B-DCB89930E486}"/>
    <dgm:cxn modelId="{FEA2B1C9-2B5F-4409-B23B-E922D1BE3842}" type="presOf" srcId="{7059DE91-9AC2-4DEF-838F-907CE8D68548}" destId="{11D20EFE-8F6B-420F-86CA-7F3F82A375A2}" srcOrd="0" destOrd="0" presId="urn:microsoft.com/office/officeart/2011/layout/HexagonRadial"/>
    <dgm:cxn modelId="{E8039605-CB48-4C57-806C-2A3A82A57DDF}" srcId="{B5DBE733-58F8-4033-8CFB-FFFFE640A03E}" destId="{3ED00B4E-3800-4316-8925-76FCA9E723E2}" srcOrd="3" destOrd="0" parTransId="{727DD9C8-B62F-4F35-A496-7AF63EE3B6F2}" sibTransId="{F9919689-3187-437B-B7FC-94F014368EB9}"/>
    <dgm:cxn modelId="{46CE761A-F096-4CCC-BE35-7E024FE10F6C}" type="presOf" srcId="{B9F01F5C-B9D1-43F7-B044-400EA49DB08C}" destId="{31B99239-01AF-470D-AE87-798D4773AB49}" srcOrd="0" destOrd="0" presId="urn:microsoft.com/office/officeart/2011/layout/HexagonRadial"/>
    <dgm:cxn modelId="{536F3653-1261-4E17-BCAC-22DCEB3EDF33}" srcId="{9A7B0222-61A7-4AC3-B8A1-55726EB0E6FA}" destId="{B5DBE733-58F8-4033-8CFB-FFFFE640A03E}" srcOrd="0" destOrd="0" parTransId="{DEC19D51-529E-4667-8EDD-B24C688DD3A4}" sibTransId="{6E39C753-D22C-4715-9D0A-B237BEB60CDF}"/>
    <dgm:cxn modelId="{857E99EB-6EC3-4F42-A22F-8962B6C7D06E}" srcId="{B5DBE733-58F8-4033-8CFB-FFFFE640A03E}" destId="{32B965C3-1914-4CF4-8E5B-4E6519B2EB6B}" srcOrd="1" destOrd="0" parTransId="{BC644C63-61E5-4A55-971A-F725C421F0DE}" sibTransId="{AB3170DB-C340-4AFB-A73C-4B0780BB34AE}"/>
    <dgm:cxn modelId="{EC56D12B-9371-4F12-B8FB-A8E807763182}" type="presOf" srcId="{3ED00B4E-3800-4316-8925-76FCA9E723E2}" destId="{52FBF32A-7E89-4A96-9F9C-4C3F40CF862D}" srcOrd="0" destOrd="0" presId="urn:microsoft.com/office/officeart/2011/layout/HexagonRadial"/>
    <dgm:cxn modelId="{94413C1D-4C05-490A-A9EF-2F3968ECF1FD}" type="presOf" srcId="{9A7B0222-61A7-4AC3-B8A1-55726EB0E6FA}" destId="{8E085EBD-1ED4-482D-97E2-CA43262C4BF3}" srcOrd="0" destOrd="0" presId="urn:microsoft.com/office/officeart/2011/layout/HexagonRadial"/>
    <dgm:cxn modelId="{22445163-AC22-4C2D-A75E-19404B9BF967}" srcId="{B5DBE733-58F8-4033-8CFB-FFFFE640A03E}" destId="{BCEF7F53-FE75-4BB5-9299-06D915C50A63}" srcOrd="5" destOrd="0" parTransId="{C954942D-36E1-4476-A621-D1759EE60D22}" sibTransId="{3E3195F7-AC1A-44C8-A6D7-18CC260A486E}"/>
    <dgm:cxn modelId="{9FA4F12F-419F-43BE-A2E1-DBAE8FA2102E}" srcId="{B5DBE733-58F8-4033-8CFB-FFFFE640A03E}" destId="{B9F01F5C-B9D1-43F7-B044-400EA49DB08C}" srcOrd="4" destOrd="0" parTransId="{016C3059-FB2D-4202-B236-6B98FDD6BCBB}" sibTransId="{B6EB7BA1-C6D5-4F89-B1C3-7565F8553DA6}"/>
    <dgm:cxn modelId="{19C09898-26CF-4F13-8369-E6AD95CF0644}" type="presOf" srcId="{32B965C3-1914-4CF4-8E5B-4E6519B2EB6B}" destId="{B6377B03-92CF-4860-8168-C601FA12EF07}" srcOrd="0" destOrd="0" presId="urn:microsoft.com/office/officeart/2011/layout/HexagonRadial"/>
    <dgm:cxn modelId="{02C597FB-9525-4A76-8FA5-40AB103C6E46}" srcId="{B5DBE733-58F8-4033-8CFB-FFFFE640A03E}" destId="{7059DE91-9AC2-4DEF-838F-907CE8D68548}" srcOrd="0" destOrd="0" parTransId="{4968AAC2-04FF-4BAB-AC22-2EB09A4AC351}" sibTransId="{C4744FB1-3692-4E7E-B3DF-380239519421}"/>
    <dgm:cxn modelId="{6AC2AF47-BC9B-47C0-8ACB-98BCF4EA4291}" type="presOf" srcId="{B5DBE733-58F8-4033-8CFB-FFFFE640A03E}" destId="{B7DECB3B-107A-476B-AFC4-3D2647B9983A}" srcOrd="0" destOrd="0" presId="urn:microsoft.com/office/officeart/2011/layout/HexagonRadial"/>
    <dgm:cxn modelId="{E0D61CA8-BEA6-4DBC-B17F-57375FDF1C0E}" type="presOf" srcId="{BCEF7F53-FE75-4BB5-9299-06D915C50A63}" destId="{82A90493-6895-4BFA-9922-F0AEB2B00E2C}" srcOrd="0" destOrd="0" presId="urn:microsoft.com/office/officeart/2011/layout/HexagonRadial"/>
    <dgm:cxn modelId="{6E70BA1A-7A6E-4B37-8717-44ED604A2F90}" type="presOf" srcId="{A334F331-6DC7-4A23-B461-6B3A5D212575}" destId="{53826000-B0F4-464F-93E7-456C62C944D8}" srcOrd="0" destOrd="0" presId="urn:microsoft.com/office/officeart/2011/layout/HexagonRadial"/>
    <dgm:cxn modelId="{AD1987B1-9685-4E72-85F0-7FBF08E4A980}" type="presParOf" srcId="{8E085EBD-1ED4-482D-97E2-CA43262C4BF3}" destId="{B7DECB3B-107A-476B-AFC4-3D2647B9983A}" srcOrd="0" destOrd="0" presId="urn:microsoft.com/office/officeart/2011/layout/HexagonRadial"/>
    <dgm:cxn modelId="{FCE54FFB-FFB5-4538-9B7F-E3CB38684959}" type="presParOf" srcId="{8E085EBD-1ED4-482D-97E2-CA43262C4BF3}" destId="{F53A252C-E280-430A-BFAD-9402CC0942DF}" srcOrd="1" destOrd="0" presId="urn:microsoft.com/office/officeart/2011/layout/HexagonRadial"/>
    <dgm:cxn modelId="{4E7A9A3C-9807-4EEA-97EE-4B74387685F1}" type="presParOf" srcId="{F53A252C-E280-430A-BFAD-9402CC0942DF}" destId="{538A89EC-3010-477E-9950-70EE1F66A7CE}" srcOrd="0" destOrd="0" presId="urn:microsoft.com/office/officeart/2011/layout/HexagonRadial"/>
    <dgm:cxn modelId="{09818076-BFD0-4520-A44F-A41FBF26AFBE}" type="presParOf" srcId="{8E085EBD-1ED4-482D-97E2-CA43262C4BF3}" destId="{11D20EFE-8F6B-420F-86CA-7F3F82A375A2}" srcOrd="2" destOrd="0" presId="urn:microsoft.com/office/officeart/2011/layout/HexagonRadial"/>
    <dgm:cxn modelId="{1A3F6DFB-DF55-43E4-A798-CEEAAEA8D1E5}" type="presParOf" srcId="{8E085EBD-1ED4-482D-97E2-CA43262C4BF3}" destId="{2EBD5B43-4E61-4A6E-9305-8CDF66D0C526}" srcOrd="3" destOrd="0" presId="urn:microsoft.com/office/officeart/2011/layout/HexagonRadial"/>
    <dgm:cxn modelId="{106F1836-B93F-4DFD-AACA-707A6B988FCF}" type="presParOf" srcId="{2EBD5B43-4E61-4A6E-9305-8CDF66D0C526}" destId="{BFB85434-77DB-45BE-8D7F-460FD0CD5189}" srcOrd="0" destOrd="0" presId="urn:microsoft.com/office/officeart/2011/layout/HexagonRadial"/>
    <dgm:cxn modelId="{D81568F1-CE3B-4384-AA5A-E243E5A13DC8}" type="presParOf" srcId="{8E085EBD-1ED4-482D-97E2-CA43262C4BF3}" destId="{B6377B03-92CF-4860-8168-C601FA12EF07}" srcOrd="4" destOrd="0" presId="urn:microsoft.com/office/officeart/2011/layout/HexagonRadial"/>
    <dgm:cxn modelId="{49B4D0E3-F466-4689-B0EF-5CD4BC780FB3}" type="presParOf" srcId="{8E085EBD-1ED4-482D-97E2-CA43262C4BF3}" destId="{755A42C6-9F9F-4445-B05D-386E65FBA305}" srcOrd="5" destOrd="0" presId="urn:microsoft.com/office/officeart/2011/layout/HexagonRadial"/>
    <dgm:cxn modelId="{B40498EA-140B-47DE-907E-B105F222182C}" type="presParOf" srcId="{755A42C6-9F9F-4445-B05D-386E65FBA305}" destId="{910F8132-28BB-4465-AFC2-04FB2FC51882}" srcOrd="0" destOrd="0" presId="urn:microsoft.com/office/officeart/2011/layout/HexagonRadial"/>
    <dgm:cxn modelId="{C31D96F1-B84D-46BD-AF6B-97F6EC08DD6D}" type="presParOf" srcId="{8E085EBD-1ED4-482D-97E2-CA43262C4BF3}" destId="{53826000-B0F4-464F-93E7-456C62C944D8}" srcOrd="6" destOrd="0" presId="urn:microsoft.com/office/officeart/2011/layout/HexagonRadial"/>
    <dgm:cxn modelId="{AE33F274-275C-4951-BA32-78A4C465E111}" type="presParOf" srcId="{8E085EBD-1ED4-482D-97E2-CA43262C4BF3}" destId="{AA31392E-372A-4C33-9774-1A31B2873045}" srcOrd="7" destOrd="0" presId="urn:microsoft.com/office/officeart/2011/layout/HexagonRadial"/>
    <dgm:cxn modelId="{6A95C71E-A834-43E1-8514-DB893C881D43}" type="presParOf" srcId="{AA31392E-372A-4C33-9774-1A31B2873045}" destId="{BC3E8580-27F4-45F8-A191-1A3C0A9EC309}" srcOrd="0" destOrd="0" presId="urn:microsoft.com/office/officeart/2011/layout/HexagonRadial"/>
    <dgm:cxn modelId="{749263FB-98B6-4196-B7F7-EB8DCFEAA7AC}" type="presParOf" srcId="{8E085EBD-1ED4-482D-97E2-CA43262C4BF3}" destId="{52FBF32A-7E89-4A96-9F9C-4C3F40CF862D}" srcOrd="8" destOrd="0" presId="urn:microsoft.com/office/officeart/2011/layout/HexagonRadial"/>
    <dgm:cxn modelId="{1A6EB9F8-562A-449C-8C8B-7E1680BE5BEA}" type="presParOf" srcId="{8E085EBD-1ED4-482D-97E2-CA43262C4BF3}" destId="{A5706ECD-E749-44B9-9918-5FBA7A6B2ECE}" srcOrd="9" destOrd="0" presId="urn:microsoft.com/office/officeart/2011/layout/HexagonRadial"/>
    <dgm:cxn modelId="{EB6543E5-DA29-4510-BA7D-1E76B9EA357E}" type="presParOf" srcId="{A5706ECD-E749-44B9-9918-5FBA7A6B2ECE}" destId="{1144ACC3-EC5D-4BCB-98F5-41911FD32B42}" srcOrd="0" destOrd="0" presId="urn:microsoft.com/office/officeart/2011/layout/HexagonRadial"/>
    <dgm:cxn modelId="{E36C8045-F048-4DC1-B2B3-A7E8965DA661}" type="presParOf" srcId="{8E085EBD-1ED4-482D-97E2-CA43262C4BF3}" destId="{31B99239-01AF-470D-AE87-798D4773AB49}" srcOrd="10" destOrd="0" presId="urn:microsoft.com/office/officeart/2011/layout/HexagonRadial"/>
    <dgm:cxn modelId="{09ED7522-6E78-4BE6-A926-00A39545CAC0}" type="presParOf" srcId="{8E085EBD-1ED4-482D-97E2-CA43262C4BF3}" destId="{ECA07DE4-6324-48C2-9F9A-F7C9704105F9}" srcOrd="11" destOrd="0" presId="urn:microsoft.com/office/officeart/2011/layout/HexagonRadial"/>
    <dgm:cxn modelId="{65DA3653-254F-46BC-860B-92100A23E657}" type="presParOf" srcId="{ECA07DE4-6324-48C2-9F9A-F7C9704105F9}" destId="{18346946-B1E2-4E5F-831C-76BAD6CFCA92}" srcOrd="0" destOrd="0" presId="urn:microsoft.com/office/officeart/2011/layout/HexagonRadial"/>
    <dgm:cxn modelId="{44D46D91-B595-4A71-958B-09A1E2382D71}" type="presParOf" srcId="{8E085EBD-1ED4-482D-97E2-CA43262C4BF3}" destId="{82A90493-6895-4BFA-9922-F0AEB2B00E2C}" srcOrd="12" destOrd="0" presId="urn:microsoft.com/office/officeart/2011/layout/HexagonRadial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7DECB3B-107A-476B-AFC4-3D2647B9983A}">
      <dsp:nvSpPr>
        <dsp:cNvPr id="0" name=""/>
        <dsp:cNvSpPr/>
      </dsp:nvSpPr>
      <dsp:spPr>
        <a:xfrm>
          <a:off x="1461566" y="1438054"/>
          <a:ext cx="1827829" cy="1581146"/>
        </a:xfrm>
        <a:prstGeom prst="hexagon">
          <a:avLst>
            <a:gd name="adj" fmla="val 28570"/>
            <a:gd name="vf" fmla="val 11547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500" kern="1200" dirty="0"/>
            <a:t>Skupina 1</a:t>
          </a:r>
        </a:p>
      </dsp:txBody>
      <dsp:txXfrm>
        <a:off x="1764463" y="1700072"/>
        <a:ext cx="1222035" cy="1057110"/>
      </dsp:txXfrm>
    </dsp:sp>
    <dsp:sp modelId="{BFB85434-77DB-45BE-8D7F-460FD0CD5189}">
      <dsp:nvSpPr>
        <dsp:cNvPr id="0" name=""/>
        <dsp:cNvSpPr/>
      </dsp:nvSpPr>
      <dsp:spPr>
        <a:xfrm>
          <a:off x="2606138" y="681582"/>
          <a:ext cx="689634" cy="594211"/>
        </a:xfrm>
        <a:prstGeom prst="hexagon">
          <a:avLst>
            <a:gd name="adj" fmla="val 28900"/>
            <a:gd name="vf" fmla="val 11547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11D20EFE-8F6B-420F-86CA-7F3F82A375A2}">
      <dsp:nvSpPr>
        <dsp:cNvPr id="0" name=""/>
        <dsp:cNvSpPr/>
      </dsp:nvSpPr>
      <dsp:spPr>
        <a:xfrm>
          <a:off x="1629935" y="0"/>
          <a:ext cx="1497893" cy="1295853"/>
        </a:xfrm>
        <a:prstGeom prst="hexagon">
          <a:avLst>
            <a:gd name="adj" fmla="val 28570"/>
            <a:gd name="vf" fmla="val 11547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500" kern="1200"/>
            <a:t>Úkol</a:t>
          </a:r>
        </a:p>
      </dsp:txBody>
      <dsp:txXfrm>
        <a:off x="1878168" y="214750"/>
        <a:ext cx="1001427" cy="866353"/>
      </dsp:txXfrm>
    </dsp:sp>
    <dsp:sp modelId="{910F8132-28BB-4465-AFC2-04FB2FC51882}">
      <dsp:nvSpPr>
        <dsp:cNvPr id="0" name=""/>
        <dsp:cNvSpPr/>
      </dsp:nvSpPr>
      <dsp:spPr>
        <a:xfrm>
          <a:off x="3410995" y="1792441"/>
          <a:ext cx="689634" cy="594211"/>
        </a:xfrm>
        <a:prstGeom prst="hexagon">
          <a:avLst>
            <a:gd name="adj" fmla="val 28900"/>
            <a:gd name="vf" fmla="val 11547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B6377B03-92CF-4860-8168-C601FA12EF07}">
      <dsp:nvSpPr>
        <dsp:cNvPr id="0" name=""/>
        <dsp:cNvSpPr/>
      </dsp:nvSpPr>
      <dsp:spPr>
        <a:xfrm>
          <a:off x="3003677" y="797036"/>
          <a:ext cx="1497893" cy="1295853"/>
        </a:xfrm>
        <a:prstGeom prst="hexagon">
          <a:avLst>
            <a:gd name="adj" fmla="val 28570"/>
            <a:gd name="vf" fmla="val 11547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500" kern="1200"/>
            <a:t>Úkol</a:t>
          </a:r>
        </a:p>
      </dsp:txBody>
      <dsp:txXfrm>
        <a:off x="3251910" y="1011786"/>
        <a:ext cx="1001427" cy="866353"/>
      </dsp:txXfrm>
    </dsp:sp>
    <dsp:sp modelId="{BC3E8580-27F4-45F8-A191-1A3C0A9EC309}">
      <dsp:nvSpPr>
        <dsp:cNvPr id="0" name=""/>
        <dsp:cNvSpPr/>
      </dsp:nvSpPr>
      <dsp:spPr>
        <a:xfrm>
          <a:off x="2851889" y="3046392"/>
          <a:ext cx="689634" cy="594211"/>
        </a:xfrm>
        <a:prstGeom prst="hexagon">
          <a:avLst>
            <a:gd name="adj" fmla="val 28900"/>
            <a:gd name="vf" fmla="val 11547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53826000-B0F4-464F-93E7-456C62C944D8}">
      <dsp:nvSpPr>
        <dsp:cNvPr id="0" name=""/>
        <dsp:cNvSpPr/>
      </dsp:nvSpPr>
      <dsp:spPr>
        <a:xfrm>
          <a:off x="3003677" y="2363918"/>
          <a:ext cx="1497893" cy="1295853"/>
        </a:xfrm>
        <a:prstGeom prst="hexagon">
          <a:avLst>
            <a:gd name="adj" fmla="val 28570"/>
            <a:gd name="vf" fmla="val 11547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500" kern="1200"/>
            <a:t>Úkol</a:t>
          </a:r>
        </a:p>
      </dsp:txBody>
      <dsp:txXfrm>
        <a:off x="3251910" y="2578668"/>
        <a:ext cx="1001427" cy="866353"/>
      </dsp:txXfrm>
    </dsp:sp>
    <dsp:sp modelId="{1144ACC3-EC5D-4BCB-98F5-41911FD32B42}">
      <dsp:nvSpPr>
        <dsp:cNvPr id="0" name=""/>
        <dsp:cNvSpPr/>
      </dsp:nvSpPr>
      <dsp:spPr>
        <a:xfrm>
          <a:off x="1464967" y="3176557"/>
          <a:ext cx="689634" cy="594211"/>
        </a:xfrm>
        <a:prstGeom prst="hexagon">
          <a:avLst>
            <a:gd name="adj" fmla="val 28900"/>
            <a:gd name="vf" fmla="val 11547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52FBF32A-7E89-4A96-9F9C-4C3F40CF862D}">
      <dsp:nvSpPr>
        <dsp:cNvPr id="0" name=""/>
        <dsp:cNvSpPr/>
      </dsp:nvSpPr>
      <dsp:spPr>
        <a:xfrm>
          <a:off x="1629935" y="3161846"/>
          <a:ext cx="1497893" cy="1295853"/>
        </a:xfrm>
        <a:prstGeom prst="hexagon">
          <a:avLst>
            <a:gd name="adj" fmla="val 28570"/>
            <a:gd name="vf" fmla="val 11547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500" kern="1200"/>
            <a:t>Úkol</a:t>
          </a:r>
        </a:p>
      </dsp:txBody>
      <dsp:txXfrm>
        <a:off x="1878168" y="3376596"/>
        <a:ext cx="1001427" cy="866353"/>
      </dsp:txXfrm>
    </dsp:sp>
    <dsp:sp modelId="{18346946-B1E2-4E5F-831C-76BAD6CFCA92}">
      <dsp:nvSpPr>
        <dsp:cNvPr id="0" name=""/>
        <dsp:cNvSpPr/>
      </dsp:nvSpPr>
      <dsp:spPr>
        <a:xfrm>
          <a:off x="646930" y="2066143"/>
          <a:ext cx="689634" cy="594211"/>
        </a:xfrm>
        <a:prstGeom prst="hexagon">
          <a:avLst>
            <a:gd name="adj" fmla="val 28900"/>
            <a:gd name="vf" fmla="val 11547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31B99239-01AF-470D-AE87-798D4773AB49}">
      <dsp:nvSpPr>
        <dsp:cNvPr id="0" name=""/>
        <dsp:cNvSpPr/>
      </dsp:nvSpPr>
      <dsp:spPr>
        <a:xfrm>
          <a:off x="249816" y="2364809"/>
          <a:ext cx="1497893" cy="1295853"/>
        </a:xfrm>
        <a:prstGeom prst="hexagon">
          <a:avLst>
            <a:gd name="adj" fmla="val 28570"/>
            <a:gd name="vf" fmla="val 11547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500" kern="1200"/>
            <a:t>Úkol</a:t>
          </a:r>
        </a:p>
      </dsp:txBody>
      <dsp:txXfrm>
        <a:off x="498049" y="2579559"/>
        <a:ext cx="1001427" cy="866353"/>
      </dsp:txXfrm>
    </dsp:sp>
    <dsp:sp modelId="{82A90493-6895-4BFA-9922-F0AEB2B00E2C}">
      <dsp:nvSpPr>
        <dsp:cNvPr id="0" name=""/>
        <dsp:cNvSpPr/>
      </dsp:nvSpPr>
      <dsp:spPr>
        <a:xfrm>
          <a:off x="249816" y="795253"/>
          <a:ext cx="1497893" cy="1295853"/>
        </a:xfrm>
        <a:prstGeom prst="hexagon">
          <a:avLst>
            <a:gd name="adj" fmla="val 28570"/>
            <a:gd name="vf" fmla="val 11547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500" kern="1200"/>
            <a:t>Úkol</a:t>
          </a:r>
        </a:p>
      </dsp:txBody>
      <dsp:txXfrm>
        <a:off x="498049" y="1010003"/>
        <a:ext cx="1001427" cy="86635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1/layout/HexagonRadial">
  <dgm:title val="Šestiúhelník – paprskový"/>
  <dgm:desc val="Umožňuje zobrazit sekvenční proces, který souvisí s ústřední myšlenkou či motivem. Omezeno na šest tvarů úrovně 2. Nejlepších výsledků dosáhnete s malým množstvím textu. Nepoužitý text se nezobrazuje, zůstává však k dispozici, pokud přepnete rozložení."/>
  <dgm:catLst>
    <dgm:cat type="cycle" pri="8500"/>
    <dgm:cat type="officeonline" pri="9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  <dgm:pt modelId="15">
          <dgm:prSet phldr="1"/>
        </dgm:pt>
        <dgm:pt modelId="16">
          <dgm:prSet phldr="1"/>
        </dgm:pt>
      </dgm:ptLst>
      <dgm:cxnLst>
        <dgm:cxn modelId="40" srcId="0" destId="10" srcOrd="0" destOrd="0"/>
        <dgm:cxn modelId="50" srcId="10" destId="11" srcOrd="0" destOrd="0"/>
        <dgm:cxn modelId="60" srcId="10" destId="12" srcOrd="0" destOrd="0"/>
        <dgm:cxn modelId="70" srcId="10" destId="13" srcOrd="0" destOrd="0"/>
        <dgm:cxn modelId="80" srcId="10" destId="14" srcOrd="0" destOrd="0"/>
        <dgm:cxn modelId="90" srcId="10" destId="15" srcOrd="0" destOrd="0"/>
        <dgm:cxn modelId="100" srcId="10" destId="16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40" srcId="0" destId="10" srcOrd="0" destOrd="0"/>
        <dgm:cxn modelId="50" srcId="10" destId="11" srcOrd="0" destOrd="0"/>
        <dgm:cxn modelId="60" srcId="10" destId="12" srcOrd="0" destOrd="0"/>
        <dgm:cxn modelId="70" srcId="10" destId="13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  <dgm:pt modelId="15">
          <dgm:prSet phldr="1"/>
        </dgm:pt>
        <dgm:pt modelId="16">
          <dgm:prSet phldr="1"/>
        </dgm:pt>
      </dgm:ptLst>
      <dgm:cxnLst>
        <dgm:cxn modelId="40" srcId="0" destId="10" srcOrd="0" destOrd="0"/>
        <dgm:cxn modelId="50" srcId="10" destId="11" srcOrd="0" destOrd="0"/>
        <dgm:cxn modelId="60" srcId="10" destId="12" srcOrd="0" destOrd="0"/>
        <dgm:cxn modelId="70" srcId="10" destId="13" srcOrd="0" destOrd="0"/>
        <dgm:cxn modelId="80" srcId="10" destId="14" srcOrd="0" destOrd="0"/>
        <dgm:cxn modelId="90" srcId="10" destId="15" srcOrd="0" destOrd="0"/>
        <dgm:cxn modelId="100" srcId="10" destId="16" srcOrd="0" destOrd="0"/>
      </dgm:cxnLst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st="1 1" cnt="1 0" func="cnt" op="equ" val="0">
            <dgm:alg type="composite">
              <dgm:param type="ar" val="1.1561"/>
            </dgm:alg>
            <dgm:constrLst>
              <dgm:constr type="primFontSz" for="des" forName="Parent" val="65"/>
              <dgm:constr type="l" for="ch" forName="Parent" refType="w" fact="0"/>
              <dgm:constr type="t" for="ch" forName="Parent" refType="h" fact="0"/>
              <dgm:constr type="w" for="ch" forName="Parent" refType="w"/>
              <dgm:constr type="h" for="ch" forName="Parent" refType="h"/>
            </dgm:constrLst>
          </dgm:if>
          <dgm:if name="Name5" axis="ch ch" ptType="node node" st="1 1" cnt="1 0" func="cnt" op="lte" val="1">
            <dgm:alg type="composite">
              <dgm:param type="ar" val="1.36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l" for="ch" forName="Accent1" refType="w" fact="0.1685"/>
              <dgm:constr type="t" for="ch" forName="Accent1" refType="h" fact="0.2946"/>
              <dgm:constr type="w" for="ch" forName="Accent1" refType="w" fact="0.462"/>
              <dgm:constr type="h" for="ch" forName="Accent1" refType="h" fact="0.5472"/>
              <dgm:constr type="l" for="ch" forName="Parent" refType="w" fact="0"/>
              <dgm:constr type="t" for="ch" forName="Parent" refType="h" fact="0.2885"/>
              <dgm:constr type="w" for="ch" forName="Parent" refType="w" fact="0.6013"/>
              <dgm:constr type="h" for="ch" forName="Parent" refType="h" fact="0.7115"/>
              <dgm:constr type="l" for="ch" forName="Child1" refType="w" fact="0.5073"/>
              <dgm:constr type="t" for="ch" forName="Child1" refType="h" fact="0"/>
              <dgm:constr type="w" for="ch" forName="Child1" refType="w" fact="0.4927"/>
              <dgm:constr type="h" for="ch" forName="Child1" refType="h" fact="0.5831"/>
            </dgm:constrLst>
          </dgm:if>
          <dgm:if name="Name6" axis="ch ch" ptType="node node" st="1 1" cnt="1 0" func="cnt" op="equ" val="2">
            <dgm:alg type="composite">
              <dgm:param type="ar" val="1.0619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2" refType="primFontSz" refFor="des" refForName="Child1" op="equ"/>
              <dgm:constr type="l" for="ch" forName="Accent2" refType="w" fact="0.6413"/>
              <dgm:constr type="t" for="ch" forName="Accent2" refType="h" fact="0.3477"/>
              <dgm:constr type="w" for="ch" forName="Accent2" refType="w" fact="0.2269"/>
              <dgm:constr type="h" for="ch" forName="Accent2" refType="h" fact="0.2076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Parent" refType="w" fact="0"/>
              <dgm:constr type="t" for="ch" forName="Parent" refType="h" fact="0.2239"/>
              <dgm:constr type="w" for="ch" forName="Parent" refType="w" fact="0.6013"/>
              <dgm:constr type="h" for="ch" forName="Parent" refType="h" fact="0.5523"/>
              <dgm:constr type="l" for="ch" forName="Child1" refType="w" fact="0.5073"/>
              <dgm:constr type="t" for="ch" forName="Child1" refType="h" fact="0"/>
              <dgm:constr type="w" for="ch" forName="Child1" refType="w" fact="0.4927"/>
              <dgm:constr type="h" for="ch" forName="Child1" refType="h" fact="0.4527"/>
              <dgm:constr type="l" for="ch" forName="Child2" refType="w" fact="0.5073"/>
              <dgm:constr type="t" for="ch" forName="Child2" refType="h" fact="0.5473"/>
              <dgm:constr type="w" for="ch" forName="Child2" refType="w" fact="0.4927"/>
              <dgm:constr type="h" for="ch" forName="Child2" refType="h" fact="0.4527"/>
            </dgm:constrLst>
          </dgm:if>
          <dgm:if name="Name7" axis="ch ch" ptType="node node" st="1 1" cnt="1 0" func="cnt" op="equ" val="3">
            <dgm:alg type="composite">
              <dgm:param type="ar" val="0.8305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3" refType="w" fact="0.4573"/>
              <dgm:constr type="t" for="ch" forName="Accent3" refType="h" fact="0.6145"/>
              <dgm:constr type="w" for="ch" forName="Accent3" refType="w" fact="0.2269"/>
              <dgm:constr type="h" for="ch" forName="Accent3" refType="h" fact="0.1623"/>
              <dgm:constr type="l" for="ch" forName="Accent2" refType="w" fact="0.6413"/>
              <dgm:constr type="t" for="ch" forName="Accent2" refType="h" fact="0.2719"/>
              <dgm:constr type="w" for="ch" forName="Accent2" refType="w" fact="0.2269"/>
              <dgm:constr type="h" for="ch" forName="Accent2" refType="h" fact="0.162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3" refType="w" fact="0.0554"/>
              <dgm:constr type="t" for="ch" forName="Child3" refType="h" fact="0.646"/>
              <dgm:constr type="w" for="ch" forName="Child3" refType="w" fact="0.4927"/>
              <dgm:constr type="h" for="ch" forName="Child3" refType="h" fact="0.354"/>
              <dgm:constr type="l" for="ch" forName="Parent" refType="w" fact="0"/>
              <dgm:constr type="t" for="ch" forName="Parent" refType="h" fact="0.1751"/>
              <dgm:constr type="w" for="ch" forName="Parent" refType="w" fact="0.6013"/>
              <dgm:constr type="h" for="ch" forName="Parent" refType="h" fact="0.4319"/>
              <dgm:constr type="l" for="ch" forName="Child1" refType="w" fact="0.5073"/>
              <dgm:constr type="t" for="ch" forName="Child1" refType="h" fact="0"/>
              <dgm:constr type="w" for="ch" forName="Child1" refType="w" fact="0.4927"/>
              <dgm:constr type="h" for="ch" forName="Child1" refType="h" fact="0.354"/>
              <dgm:constr type="l" for="ch" forName="Child2" refType="w" fact="0.5073"/>
              <dgm:constr type="t" for="ch" forName="Child2" refType="h" fact="0.428"/>
              <dgm:constr type="w" for="ch" forName="Child2" refType="w" fact="0.4927"/>
              <dgm:constr type="h" for="ch" forName="Child2" refType="h" fact="0.354"/>
            </dgm:constrLst>
          </dgm:if>
          <dgm:if name="Name8" axis="ch ch" ptType="node node" st="1 1" cnt="1 0" func="cnt" op="equ" val="4">
            <dgm:alg type="composite">
              <dgm:param type="ar" val="0.682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4" refType="w" fact="0.4573"/>
              <dgm:constr type="t" for="ch" forName="Accent4" refType="h" fact="0.6834"/>
              <dgm:constr type="w" for="ch" forName="Accent4" refType="w" fact="0.2269"/>
              <dgm:constr type="h" for="ch" forName="Accent4" refType="h" fact="0.1333"/>
              <dgm:constr type="l" for="ch" forName="Accent3" refType="w" fact="0.6413"/>
              <dgm:constr type="t" for="ch" forName="Accent3" refType="h" fact="0.4021"/>
              <dgm:constr type="w" for="ch" forName="Accent3" refType="w" fact="0.2269"/>
              <dgm:constr type="h" for="ch" forName="Accent3" refType="h" fact="0.1333"/>
              <dgm:constr type="l" for="ch" forName="Accent2" refType="w" fact="0.3765"/>
              <dgm:constr type="t" for="ch" forName="Accent2" refType="h" fact="0.1529"/>
              <dgm:constr type="w" for="ch" forName="Accent2" refType="w" fact="0.2269"/>
              <dgm:constr type="h" for="ch" forName="Accent2" refType="h" fact="0.133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4" refType="w" fact="0.0554"/>
              <dgm:constr type="t" for="ch" forName="Child4" refType="h" fact="0.7093"/>
              <dgm:constr type="w" for="ch" forName="Child4" refType="w" fact="0.4927"/>
              <dgm:constr type="h" for="ch" forName="Child4" refType="h" fact="0.2907"/>
              <dgm:constr type="l" for="ch" forName="Parent" refType="w" fact="0"/>
              <dgm:constr type="t" for="ch" forName="Parent" refType="h" fact="0.3226"/>
              <dgm:constr type="w" for="ch" forName="Parent" refType="w" fact="0.6013"/>
              <dgm:constr type="h" for="ch" forName="Parent" refType="h" fact="0.3547"/>
              <dgm:constr type="l" for="ch" forName="Child2" refType="w" fact="0.5073"/>
              <dgm:constr type="t" for="ch" forName="Child2" refType="h" fact="0.1788"/>
              <dgm:constr type="w" for="ch" forName="Child2" refType="w" fact="0.4927"/>
              <dgm:constr type="h" for="ch" forName="Child2" refType="h" fact="0.2907"/>
              <dgm:constr type="l" for="ch" forName="Child3" refType="w" fact="0.5073"/>
              <dgm:constr type="t" for="ch" forName="Child3" refType="h" fact="0.5303"/>
              <dgm:constr type="w" for="ch" forName="Child3" refType="w" fact="0.4927"/>
              <dgm:constr type="h" for="ch" forName="Child3" refType="h" fact="0.2907"/>
              <dgm:constr type="l" for="ch" forName="Child1" refType="w" fact="0.0554"/>
              <dgm:constr type="t" for="ch" forName="Child1" refType="h" fact="0"/>
              <dgm:constr type="w" for="ch" forName="Child1" refType="w" fact="0.4927"/>
              <dgm:constr type="h" for="ch" forName="Child1" refType="h" fact="0.2907"/>
            </dgm:constrLst>
          </dgm:if>
          <dgm:if name="Name9" axis="ch ch" ptType="node node" st="1 1" cnt="1 0" func="cnt" op="equ" val="5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5" refType="w" fact="0.2858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l" for="ch" forName="Accent4" refType="w" fact="0.612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l" for="ch" forName="Accent3" refType="w" fact="0.743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l" for="ch" forName="Accent2" refType="w" fact="0.5542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4" refType="w" fact="0.3246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l" for="ch" forName="Parent" refType="w" fact="0.28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l" for="ch" forName="Child2" refType="w" fact="0.6477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l" for="ch" forName="Child3" refType="w" fact="0.6477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l" for="ch" forName="Child5" refType="w" fact="0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l" for="ch" forName="Child1" refType="w" fact="0.3246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if>
          <dgm:else name="Name10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6" refType="primFontSz" refFor="des" refForName="Parent" op="lte"/>
              <dgm:constr type="primFontSz" for="des" forName="Child7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ptType="node" op="equ" val="65"/>
              <dgm:constr type="l" for="ch" forName="Accent6" refType="w" fact="0.0934"/>
              <dgm:constr type="t" for="ch" forName="Accent6" refType="h" fact="0.4635"/>
              <dgm:constr type="w" for="ch" forName="Accent6" refType="w" fact="0.1622"/>
              <dgm:constr type="h" for="ch" forName="Accent6" refType="h" fact="0.1333"/>
              <dgm:constr type="l" for="ch" forName="Accent5" refType="w" fact="0.2858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l" for="ch" forName="Accent4" refType="w" fact="0.612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l" for="ch" forName="Accent3" refType="w" fact="0.743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l" for="ch" forName="Accent2" refType="w" fact="0.5542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4" refType="w" fact="0.3246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l" for="ch" forName="Parent" refType="w" fact="0.28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l" for="ch" forName="Child2" refType="w" fact="0.6477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l" for="ch" forName="Child3" refType="w" fact="0.6477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l" for="ch" forName="Child5" refType="w" fact="0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l" for="ch" forName="Child6" refType="w" fact="0"/>
              <dgm:constr type="t" for="ch" forName="Child6" refType="h" fact="0.1784"/>
              <dgm:constr type="w" for="ch" forName="Child6" refType="w" fact="0.3523"/>
              <dgm:constr type="h" for="ch" forName="Child6" refType="h" fact="0.2907"/>
              <dgm:constr type="l" for="ch" forName="Child1" refType="w" fact="0.3246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else>
        </dgm:choose>
      </dgm:if>
      <dgm:else name="Name11">
        <dgm:choose name="Name12">
          <dgm:if name="Name13" axis="ch ch" ptType="node node" st="1 1" cnt="1 0" func="cnt" op="equ" val="0">
            <dgm:alg type="composite">
              <dgm:param type="ar" val="1.1561"/>
            </dgm:alg>
            <dgm:constrLst>
              <dgm:constr type="primFontSz" for="des" forName="Parent" val="65"/>
              <dgm:constr type="l" for="ch" forName="Parent" refType="w" fact="0"/>
              <dgm:constr type="t" for="ch" forName="Parent" refType="h" fact="0"/>
              <dgm:constr type="w" for="ch" forName="Parent" refType="w"/>
              <dgm:constr type="h" for="ch" forName="Parent" refType="h"/>
            </dgm:constrLst>
          </dgm:if>
          <dgm:if name="Name14" axis="ch ch" ptType="node node" st="1 1" cnt="1 0" func="cnt" op="lte" val="1">
            <dgm:alg type="composite">
              <dgm:param type="ar" val="1.36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r" for="ch" forName="Accent1" refType="w" fact="0.8315"/>
              <dgm:constr type="t" for="ch" forName="Accent1" refType="h" fact="0.2946"/>
              <dgm:constr type="w" for="ch" forName="Accent1" refType="w" fact="0.462"/>
              <dgm:constr type="h" for="ch" forName="Accent1" refType="h" fact="0.5472"/>
              <dgm:constr type="r" for="ch" forName="Parent" refType="w"/>
              <dgm:constr type="t" for="ch" forName="Parent" refType="h" fact="0.2885"/>
              <dgm:constr type="w" for="ch" forName="Parent" refType="w" fact="0.6013"/>
              <dgm:constr type="h" for="ch" forName="Parent" refType="h" fact="0.7115"/>
              <dgm:constr type="r" for="ch" forName="Child1" refType="w" fact="0.4927"/>
              <dgm:constr type="t" for="ch" forName="Child1" refType="h" fact="0"/>
              <dgm:constr type="w" for="ch" forName="Child1" refType="w" fact="0.4927"/>
              <dgm:constr type="h" for="ch" forName="Child1" refType="h" fact="0.5831"/>
            </dgm:constrLst>
          </dgm:if>
          <dgm:if name="Name15" axis="ch ch" ptType="node node" st="1 1" cnt="1 0" func="cnt" op="equ" val="2">
            <dgm:alg type="composite">
              <dgm:param type="ar" val="1.0619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2" refType="primFontSz" refFor="des" refForName="Child1" op="equ"/>
              <dgm:constr type="r" for="ch" forName="Accent2" refType="w" fact="0.3587"/>
              <dgm:constr type="t" for="ch" forName="Accent2" refType="h" fact="0.3477"/>
              <dgm:constr type="w" for="ch" forName="Accent2" refType="w" fact="0.2269"/>
              <dgm:constr type="h" for="ch" forName="Accent2" refType="h" fact="0.2076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Parent" refType="w"/>
              <dgm:constr type="t" for="ch" forName="Parent" refType="h" fact="0.2239"/>
              <dgm:constr type="w" for="ch" forName="Parent" refType="w" fact="0.6013"/>
              <dgm:constr type="h" for="ch" forName="Parent" refType="h" fact="0.5523"/>
              <dgm:constr type="r" for="ch" forName="Child1" refType="w" fact="0.4927"/>
              <dgm:constr type="t" for="ch" forName="Child1" refType="h" fact="0"/>
              <dgm:constr type="w" for="ch" forName="Child1" refType="w" fact="0.4927"/>
              <dgm:constr type="h" for="ch" forName="Child1" refType="h" fact="0.4527"/>
              <dgm:constr type="r" for="ch" forName="Child2" refType="w" fact="0.5073"/>
              <dgm:constr type="t" for="ch" forName="Child2" refType="h" fact="0.5473"/>
              <dgm:constr type="w" for="ch" forName="Child2" refType="w" fact="0.4927"/>
              <dgm:constr type="h" for="ch" forName="Child2" refType="h" fact="0.4527"/>
            </dgm:constrLst>
          </dgm:if>
          <dgm:if name="Name16" axis="ch ch" ptType="node node" st="1 1" cnt="1 0" func="cnt" op="equ" val="3">
            <dgm:alg type="composite">
              <dgm:param type="ar" val="0.8305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r" for="ch" forName="Accent3" refType="w" fact="0.5427"/>
              <dgm:constr type="t" for="ch" forName="Accent3" refType="h" fact="0.6145"/>
              <dgm:constr type="w" for="ch" forName="Accent3" refType="w" fact="0.2269"/>
              <dgm:constr type="h" for="ch" forName="Accent3" refType="h" fact="0.1623"/>
              <dgm:constr type="r" for="ch" forName="Accent2" refType="w" fact="0.3587"/>
              <dgm:constr type="t" for="ch" forName="Accent2" refType="h" fact="0.2719"/>
              <dgm:constr type="w" for="ch" forName="Accent2" refType="w" fact="0.2269"/>
              <dgm:constr type="h" for="ch" forName="Accent2" refType="h" fact="0.162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3" refType="w" fact="0.9446"/>
              <dgm:constr type="t" for="ch" forName="Child3" refType="h" fact="0.646"/>
              <dgm:constr type="w" for="ch" forName="Child3" refType="w" fact="0.4927"/>
              <dgm:constr type="h" for="ch" forName="Child3" refType="h" fact="0.354"/>
              <dgm:constr type="r" for="ch" forName="Parent" refType="w"/>
              <dgm:constr type="t" for="ch" forName="Parent" refType="h" fact="0.1751"/>
              <dgm:constr type="w" for="ch" forName="Parent" refType="w" fact="0.6013"/>
              <dgm:constr type="h" for="ch" forName="Parent" refType="h" fact="0.4319"/>
              <dgm:constr type="r" for="ch" forName="Child1" refType="w" fact="0.4927"/>
              <dgm:constr type="t" for="ch" forName="Child1" refType="h" fact="0"/>
              <dgm:constr type="w" for="ch" forName="Child1" refType="w" fact="0.4927"/>
              <dgm:constr type="h" for="ch" forName="Child1" refType="h" fact="0.354"/>
              <dgm:constr type="r" for="ch" forName="Child2" refType="w" fact="0.4927"/>
              <dgm:constr type="t" for="ch" forName="Child2" refType="h" fact="0.428"/>
              <dgm:constr type="w" for="ch" forName="Child2" refType="w" fact="0.4927"/>
              <dgm:constr type="h" for="ch" forName="Child2" refType="h" fact="0.354"/>
            </dgm:constrLst>
          </dgm:if>
          <dgm:if name="Name17" axis="ch ch" ptType="node node" st="1 1" cnt="1 0" func="cnt" op="equ" val="4">
            <dgm:alg type="composite">
              <dgm:param type="ar" val="0.682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r" for="ch" forName="Accent4" refType="w" fact="0.5427"/>
              <dgm:constr type="t" for="ch" forName="Accent4" refType="h" fact="0.6834"/>
              <dgm:constr type="w" for="ch" forName="Accent4" refType="w" fact="0.2269"/>
              <dgm:constr type="h" for="ch" forName="Accent4" refType="h" fact="0.1333"/>
              <dgm:constr type="r" for="ch" forName="Accent3" refType="w" fact="0.3587"/>
              <dgm:constr type="t" for="ch" forName="Accent3" refType="h" fact="0.4021"/>
              <dgm:constr type="w" for="ch" forName="Accent3" refType="w" fact="0.2269"/>
              <dgm:constr type="h" for="ch" forName="Accent3" refType="h" fact="0.1333"/>
              <dgm:constr type="r" for="ch" forName="Accent2" refType="w" fact="0.6235"/>
              <dgm:constr type="t" for="ch" forName="Accent2" refType="h" fact="0.1529"/>
              <dgm:constr type="w" for="ch" forName="Accent2" refType="w" fact="0.2269"/>
              <dgm:constr type="h" for="ch" forName="Accent2" refType="h" fact="0.133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4" refType="w" fact="0.9446"/>
              <dgm:constr type="t" for="ch" forName="Child4" refType="h" fact="0.7093"/>
              <dgm:constr type="w" for="ch" forName="Child4" refType="w" fact="0.4927"/>
              <dgm:constr type="h" for="ch" forName="Child4" refType="h" fact="0.2907"/>
              <dgm:constr type="r" for="ch" forName="Parent" refType="w"/>
              <dgm:constr type="t" for="ch" forName="Parent" refType="h" fact="0.3226"/>
              <dgm:constr type="w" for="ch" forName="Parent" refType="w" fact="0.6013"/>
              <dgm:constr type="h" for="ch" forName="Parent" refType="h" fact="0.3547"/>
              <dgm:constr type="r" for="ch" forName="Child2" refType="w" fact="0.4927"/>
              <dgm:constr type="t" for="ch" forName="Child2" refType="h" fact="0.1788"/>
              <dgm:constr type="w" for="ch" forName="Child2" refType="w" fact="0.4927"/>
              <dgm:constr type="h" for="ch" forName="Child2" refType="h" fact="0.2907"/>
              <dgm:constr type="r" for="ch" forName="Child3" refType="w" fact="0.4927"/>
              <dgm:constr type="t" for="ch" forName="Child3" refType="h" fact="0.5303"/>
              <dgm:constr type="w" for="ch" forName="Child3" refType="w" fact="0.4927"/>
              <dgm:constr type="h" for="ch" forName="Child3" refType="h" fact="0.2907"/>
              <dgm:constr type="r" for="ch" forName="Child1" refType="w" fact="0.9446"/>
              <dgm:constr type="t" for="ch" forName="Child1" refType="h" fact="0"/>
              <dgm:constr type="w" for="ch" forName="Child1" refType="w" fact="0.4927"/>
              <dgm:constr type="h" for="ch" forName="Child1" refType="h" fact="0.2907"/>
            </dgm:constrLst>
          </dgm:if>
          <dgm:if name="Name18" axis="ch ch" ptType="node node" st="1 1" cnt="1 0" func="cnt" op="equ" val="5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r" for="ch" forName="Accent5" refType="w" fact="0.7142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r" for="ch" forName="Accent4" refType="w" fact="0.388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r" for="ch" forName="Accent3" refType="w" fact="0.256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r" for="ch" forName="Accent2" refType="w" fact="0.4458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4" refType="w" fact="0.6754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r" for="ch" forName="Parent" refType="w" fact="0.71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r" for="ch" forName="Child2" refType="w" fact="0.3523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r" for="ch" forName="Child3" refType="w" fact="0.3523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r" for="ch" forName="Child5" refType="w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r" for="ch" forName="Child1" refType="w" fact="0.6754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if>
          <dgm:else name="Name19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6" refType="primFontSz" refFor="des" refForName="Parent" op="lte"/>
              <dgm:constr type="primFontSz" for="des" forName="Child7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ptType="node" op="equ" val="65"/>
              <dgm:constr type="r" for="ch" forName="Accent6" refType="w" fact="0.9066"/>
              <dgm:constr type="t" for="ch" forName="Accent6" refType="h" fact="0.4635"/>
              <dgm:constr type="w" for="ch" forName="Accent6" refType="w" fact="0.1622"/>
              <dgm:constr type="h" for="ch" forName="Accent6" refType="h" fact="0.1333"/>
              <dgm:constr type="r" for="ch" forName="Accent5" refType="w" fact="0.7142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r" for="ch" forName="Accent4" refType="w" fact="0.388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r" for="ch" forName="Accent3" refType="w" fact="0.256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r" for="ch" forName="Accent2" refType="w" fact="0.4458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4" refType="w" fact="0.6754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r" for="ch" forName="Parent" refType="w" fact="0.71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r" for="ch" forName="Child2" refType="w" fact="0.3523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r" for="ch" forName="Child3" refType="w" fact="0.3523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r" for="ch" forName="Child5" refType="w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r" for="ch" forName="Child6" refType="w"/>
              <dgm:constr type="t" for="ch" forName="Child6" refType="h" fact="0.1784"/>
              <dgm:constr type="w" for="ch" forName="Child6" refType="w" fact="0.3523"/>
              <dgm:constr type="h" for="ch" forName="Child6" refType="h" fact="0.2907"/>
              <dgm:constr type="r" for="ch" forName="Child1" refType="w" fact="0.6754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else>
        </dgm:choose>
      </dgm:else>
    </dgm:choose>
    <dgm:forEach name="wrapper" axis="self" ptType="parTrans">
      <dgm:forEach name="accentRepeat" axis="self">
        <dgm:layoutNode name="Accent" styleLbl="bgShp">
          <dgm:alg type="sp"/>
          <dgm:shape xmlns:r="http://schemas.openxmlformats.org/officeDocument/2006/relationships" type="hexagon" r:blip="" zOrderOff="-2">
            <dgm:adjLst>
              <dgm:adj idx="1" val="0.289"/>
              <dgm:adj idx="2" val="1.1547"/>
            </dgm:adjLst>
          </dgm:shape>
          <dgm:presOf/>
        </dgm:layoutNode>
      </dgm:forEach>
    </dgm:forEach>
    <dgm:forEach name="Name20" axis="ch" ptType="node" cnt="1">
      <dgm:layoutNode name="Parent" styleLbl="node0">
        <dgm:varLst>
          <dgm:chMax val="6"/>
          <dgm:chPref val="6"/>
        </dgm:varLst>
        <dgm:alg type="tx"/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self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1" axis="ch ch" ptType="node node" st="1 1" cnt="1 1">
      <dgm:layoutNode name="Accent1">
        <dgm:alg type="sp"/>
        <dgm:shape xmlns:r="http://schemas.openxmlformats.org/officeDocument/2006/relationships" r:blip="" zOrderOff="-2">
          <dgm:adjLst/>
        </dgm:shape>
        <dgm:presOf/>
        <dgm:constrLst/>
        <dgm:forEach name="Name22" ref="accentRepeat"/>
      </dgm:layoutNode>
      <dgm:layoutNode name="Child1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3" axis="ch ch" ptType="node node" st="1 2" cnt="1 1">
      <dgm:layoutNode name="Accent2">
        <dgm:alg type="sp"/>
        <dgm:shape xmlns:r="http://schemas.openxmlformats.org/officeDocument/2006/relationships" r:blip="" zOrderOff="-2">
          <dgm:adjLst/>
        </dgm:shape>
        <dgm:presOf/>
        <dgm:constrLst/>
        <dgm:forEach name="Name24" ref="accentRepeat"/>
      </dgm:layoutNode>
      <dgm:layoutNode name="Child2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5" axis="ch ch" ptType="node node" st="1 3" cnt="1 1">
      <dgm:layoutNode name="Accent3">
        <dgm:alg type="sp"/>
        <dgm:shape xmlns:r="http://schemas.openxmlformats.org/officeDocument/2006/relationships" r:blip="" zOrderOff="-2">
          <dgm:adjLst/>
        </dgm:shape>
        <dgm:presOf/>
        <dgm:constrLst/>
        <dgm:forEach name="Name26" ref="accentRepeat"/>
      </dgm:layoutNode>
      <dgm:layoutNode name="Child3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7" axis="ch ch" ptType="node node" st="1 4" cnt="1 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28" ref="accentRepeat"/>
      </dgm:layoutNode>
      <dgm:layoutNode name="Child4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9" axis="ch ch" ptType="node node" st="1 5" cnt="1 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30" ref="accentRepeat"/>
      </dgm:layoutNode>
      <dgm:layoutNode name="Child5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31" axis="ch ch" ptType="node node" st="1 6" cnt="1 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32" ref="accentRepeat"/>
      </dgm:layoutNode>
      <dgm:layoutNode name="Child6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cs-CZ" sz="1200"/>
            </a:lvl1pPr>
          </a:lstStyle>
          <a:p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cs-CZ" sz="1200"/>
            </a:lvl1pPr>
          </a:lstStyle>
          <a:p>
            <a:fld id="{34475077-A074-4E8C-B45E-964494945228}" type="datetimeFigureOut">
              <a:rPr lang="cs-CZ"/>
              <a:t>29.11.2013</a:t>
            </a:fld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cs-CZ" sz="1200"/>
            </a:lvl1pPr>
          </a:lstStyle>
          <a:p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cs-CZ" sz="1200"/>
            </a:lvl1pPr>
          </a:lstStyle>
          <a:p>
            <a:fld id="{5DE4C80B-8910-445E-8D30-7A590951118B}" type="slidenum">
              <a:rPr lang="cs-CZ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2125406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cs-CZ" sz="1200"/>
            </a:lvl1pPr>
          </a:lstStyle>
          <a:p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cs-CZ" sz="1200"/>
            </a:lvl1pPr>
          </a:lstStyle>
          <a:p>
            <a:fld id="{6A2B48A4-4B96-49F4-8C25-4C9D06114B2C}" type="datetimeFigureOut">
              <a:rPr lang="cs-CZ"/>
              <a:t>29.11.2013</a:t>
            </a:fld>
            <a:endParaRPr lang="cs-CZ" dirty="0"/>
          </a:p>
        </p:txBody>
      </p:sp>
      <p:sp>
        <p:nvSpPr>
          <p:cNvPr id="4" name="Zástupný symbol obrázku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 dirty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cs-CZ" sz="1200"/>
            </a:lvl1pPr>
          </a:lstStyle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cs-CZ" sz="1200"/>
            </a:lvl1pPr>
          </a:lstStyle>
          <a:p>
            <a:fld id="{5D81F1E7-4EFD-4BFF-B438-FCD52FD36B17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735619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cs-CZ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cs-CZ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cs-CZ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cs-CZ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cs-CZ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cs-CZ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cs-CZ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cs-CZ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cs-CZ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/>
          <p:nvPr/>
        </p:nvSpPr>
        <p:spPr bwMode="ltGray">
          <a:xfrm>
            <a:off x="0" y="4572000"/>
            <a:ext cx="12192000" cy="1600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cxnSp>
        <p:nvCxnSpPr>
          <p:cNvPr id="8" name="Přímá spojnice 7"/>
          <p:cNvCxnSpPr/>
          <p:nvPr/>
        </p:nvCxnSpPr>
        <p:spPr>
          <a:xfrm>
            <a:off x="0" y="6210300"/>
            <a:ext cx="12192000" cy="0"/>
          </a:xfrm>
          <a:prstGeom prst="line">
            <a:avLst/>
          </a:prstGeom>
          <a:ln w="76200"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09600" y="4740333"/>
            <a:ext cx="10972800" cy="1263534"/>
          </a:xfrm>
        </p:spPr>
        <p:txBody>
          <a:bodyPr anchor="ctr">
            <a:normAutofit/>
          </a:bodyPr>
          <a:lstStyle>
            <a:lvl1pPr algn="l" latinLnBrk="0">
              <a:defRPr lang="cs-CZ" sz="5800"/>
            </a:lvl1pPr>
          </a:lstStyle>
          <a:p>
            <a:r>
              <a:rPr lang="cs-CZ" dirty="0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09600" y="6286500"/>
            <a:ext cx="10972800" cy="457200"/>
          </a:xfrm>
        </p:spPr>
        <p:txBody>
          <a:bodyPr anchor="ctr">
            <a:normAutofit/>
          </a:bodyPr>
          <a:lstStyle>
            <a:lvl1pPr marL="0" indent="0" algn="l" latinLnBrk="0">
              <a:spcBef>
                <a:spcPts val="0"/>
              </a:spcBef>
              <a:buNone/>
              <a:defRPr lang="cs-CZ" sz="180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 algn="ctr" latinLnBrk="0">
              <a:buNone/>
              <a:defRPr lang="cs-CZ" sz="2800"/>
            </a:lvl2pPr>
            <a:lvl3pPr marL="914400" indent="0" algn="ctr" latinLnBrk="0">
              <a:buNone/>
              <a:defRPr lang="cs-CZ" sz="2400"/>
            </a:lvl3pPr>
            <a:lvl4pPr marL="1371600" indent="0" algn="ctr" latinLnBrk="0">
              <a:buNone/>
              <a:defRPr lang="cs-CZ" sz="2000"/>
            </a:lvl4pPr>
            <a:lvl5pPr marL="1828800" indent="0" algn="ctr" latinLnBrk="0">
              <a:buNone/>
              <a:defRPr lang="cs-CZ" sz="2000"/>
            </a:lvl5pPr>
            <a:lvl6pPr marL="2286000" indent="0" algn="ctr" latinLnBrk="0">
              <a:buNone/>
              <a:defRPr lang="cs-CZ" sz="2000"/>
            </a:lvl6pPr>
            <a:lvl7pPr marL="2743200" indent="0" algn="ctr" latinLnBrk="0">
              <a:buNone/>
              <a:defRPr lang="cs-CZ" sz="2000"/>
            </a:lvl7pPr>
            <a:lvl8pPr marL="3200400" indent="0" algn="ctr" latinLnBrk="0">
              <a:buNone/>
              <a:defRPr lang="cs-CZ" sz="2000"/>
            </a:lvl8pPr>
            <a:lvl9pPr marL="3657600" indent="0" algn="ctr" latinLnBrk="0">
              <a:buNone/>
              <a:defRPr lang="cs-CZ" sz="2000"/>
            </a:lvl9pPr>
          </a:lstStyle>
          <a:p>
            <a:r>
              <a:rPr lang="cs-CZ" dirty="0"/>
              <a:t>Kliknutím lze upravit styl předlohy.</a:t>
            </a:r>
          </a:p>
        </p:txBody>
      </p:sp>
      <p:pic>
        <p:nvPicPr>
          <p:cNvPr id="9" name="Obrázek 8" descr="Detail zkumavek" title="Obrázek z oblasti vědy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524" y="0"/>
            <a:ext cx="12188952" cy="4571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11641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2902D-A5F5-4D7D-AAA7-32469BA0BC4D}" type="datetimeFigureOut">
              <a:rPr lang="cs-CZ"/>
              <a:t>29.11.2013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C9F40-B079-4B71-A627-7266DFEA7F03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215567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/>
          <p:nvPr/>
        </p:nvSpPr>
        <p:spPr bwMode="ltGray">
          <a:xfrm>
            <a:off x="9310254" y="0"/>
            <a:ext cx="288174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cxnSp>
        <p:nvCxnSpPr>
          <p:cNvPr id="8" name="Přímá spojnice 7"/>
          <p:cNvCxnSpPr/>
          <p:nvPr/>
        </p:nvCxnSpPr>
        <p:spPr>
          <a:xfrm flipH="1">
            <a:off x="9310254" y="0"/>
            <a:ext cx="1" cy="6858000"/>
          </a:xfrm>
          <a:prstGeom prst="line">
            <a:avLst/>
          </a:prstGeom>
          <a:ln w="76200"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9486900" y="685800"/>
            <a:ext cx="2324100" cy="5486399"/>
          </a:xfrm>
        </p:spPr>
        <p:txBody>
          <a:bodyPr vert="eaVert"/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199" y="685800"/>
            <a:ext cx="8105775" cy="5486399"/>
          </a:xfrm>
        </p:spPr>
        <p:txBody>
          <a:bodyPr vert="eaVert"/>
          <a:lstStyle/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2902D-A5F5-4D7D-AAA7-32469BA0BC4D}" type="datetimeFigureOut">
              <a:rPr lang="cs-CZ"/>
              <a:t>29.11.2013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C9F40-B079-4B71-A627-7266DFEA7F03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626470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2902D-A5F5-4D7D-AAA7-32469BA0BC4D}" type="datetimeFigureOut">
              <a:rPr lang="cs-CZ"/>
              <a:t>29.11.2013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C9F40-B079-4B71-A627-7266DFEA7F03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530808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/>
          <p:nvPr/>
        </p:nvSpPr>
        <p:spPr bwMode="ltGray">
          <a:xfrm>
            <a:off x="0" y="0"/>
            <a:ext cx="12192000" cy="5715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cxnSp>
        <p:nvCxnSpPr>
          <p:cNvPr id="8" name="Přímá spojnice 7"/>
          <p:cNvCxnSpPr/>
          <p:nvPr/>
        </p:nvCxnSpPr>
        <p:spPr>
          <a:xfrm>
            <a:off x="0" y="5753100"/>
            <a:ext cx="12192000" cy="0"/>
          </a:xfrm>
          <a:prstGeom prst="line">
            <a:avLst/>
          </a:prstGeom>
          <a:ln w="76200"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09600" y="3153095"/>
            <a:ext cx="10972800" cy="2286000"/>
          </a:xfrm>
        </p:spPr>
        <p:txBody>
          <a:bodyPr anchor="b">
            <a:normAutofit/>
          </a:bodyPr>
          <a:lstStyle>
            <a:lvl1pPr latinLnBrk="0">
              <a:defRPr lang="cs-CZ" sz="5800" b="0"/>
            </a:lvl1pPr>
          </a:lstStyle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03250" y="5864054"/>
            <a:ext cx="10972800" cy="450042"/>
          </a:xfrm>
        </p:spPr>
        <p:txBody>
          <a:bodyPr anchor="ctr"/>
          <a:lstStyle>
            <a:lvl1pPr marL="0" indent="0" latinLnBrk="0">
              <a:spcBef>
                <a:spcPts val="0"/>
              </a:spcBef>
              <a:buNone/>
              <a:defRPr lang="cs-CZ" sz="200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 latinLnBrk="0">
              <a:buNone/>
              <a:defRPr lang="cs-CZ"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latinLnBrk="0">
              <a:buNone/>
              <a:defRPr lang="cs-CZ"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latinLnBrk="0">
              <a:buNone/>
              <a:defRPr lang="cs-CZ"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latinLnBrk="0">
              <a:buNone/>
              <a:defRPr lang="cs-CZ"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latinLnBrk="0">
              <a:buNone/>
              <a:defRPr lang="cs-CZ"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latinLnBrk="0">
              <a:buNone/>
              <a:defRPr lang="cs-CZ"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latinLnBrk="0">
              <a:buNone/>
              <a:defRPr lang="cs-CZ"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latinLnBrk="0">
              <a:buNone/>
              <a:defRPr lang="cs-CZ"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dirty="0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29372423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1066800" y="1714501"/>
            <a:ext cx="4752109" cy="4457700"/>
          </a:xfrm>
        </p:spPr>
        <p:txBody>
          <a:bodyPr>
            <a:normAutofit/>
          </a:bodyPr>
          <a:lstStyle>
            <a:lvl1pPr latinLnBrk="0">
              <a:spcBef>
                <a:spcPts val="2000"/>
              </a:spcBef>
              <a:defRPr lang="cs-CZ" sz="2000"/>
            </a:lvl1pPr>
            <a:lvl2pPr latinLnBrk="0">
              <a:defRPr lang="cs-CZ" sz="1800"/>
            </a:lvl2pPr>
            <a:lvl3pPr latinLnBrk="0">
              <a:defRPr lang="cs-CZ" sz="1600"/>
            </a:lvl3pPr>
            <a:lvl4pPr latinLnBrk="0">
              <a:defRPr lang="cs-CZ" sz="1400"/>
            </a:lvl4pPr>
            <a:lvl5pPr latinLnBrk="0">
              <a:defRPr lang="cs-CZ" sz="1400"/>
            </a:lvl5pPr>
            <a:lvl6pPr latinLnBrk="0">
              <a:defRPr lang="cs-CZ" sz="1400"/>
            </a:lvl6pPr>
            <a:lvl7pPr latinLnBrk="0">
              <a:defRPr lang="cs-CZ" sz="1400"/>
            </a:lvl7pPr>
            <a:lvl8pPr latinLnBrk="0">
              <a:defRPr lang="cs-CZ" sz="1400"/>
            </a:lvl8pPr>
            <a:lvl9pPr latinLnBrk="0">
              <a:defRPr lang="cs-CZ" sz="1400"/>
            </a:lvl9pPr>
          </a:lstStyle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373091" y="1714501"/>
            <a:ext cx="4752109" cy="4457700"/>
          </a:xfrm>
        </p:spPr>
        <p:txBody>
          <a:bodyPr>
            <a:normAutofit/>
          </a:bodyPr>
          <a:lstStyle>
            <a:lvl1pPr latinLnBrk="0">
              <a:spcBef>
                <a:spcPts val="2000"/>
              </a:spcBef>
              <a:defRPr lang="cs-CZ" sz="2000"/>
            </a:lvl1pPr>
            <a:lvl2pPr latinLnBrk="0">
              <a:defRPr lang="cs-CZ" sz="1800"/>
            </a:lvl2pPr>
            <a:lvl3pPr latinLnBrk="0">
              <a:defRPr lang="cs-CZ" sz="1600"/>
            </a:lvl3pPr>
            <a:lvl4pPr latinLnBrk="0">
              <a:defRPr lang="cs-CZ" sz="1400"/>
            </a:lvl4pPr>
            <a:lvl5pPr latinLnBrk="0">
              <a:defRPr lang="cs-CZ" sz="1400"/>
            </a:lvl5pPr>
            <a:lvl6pPr latinLnBrk="0">
              <a:defRPr lang="cs-CZ" sz="1400"/>
            </a:lvl6pPr>
            <a:lvl7pPr latinLnBrk="0">
              <a:defRPr lang="cs-CZ" sz="1400"/>
            </a:lvl7pPr>
            <a:lvl8pPr latinLnBrk="0">
              <a:defRPr lang="cs-CZ" sz="1400"/>
            </a:lvl8pPr>
            <a:lvl9pPr latinLnBrk="0">
              <a:defRPr lang="cs-CZ" sz="1400"/>
            </a:lvl9pPr>
          </a:lstStyle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2902D-A5F5-4D7D-AAA7-32469BA0BC4D}" type="datetimeFigureOut">
              <a:rPr lang="cs-CZ"/>
              <a:t>29.11.2013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C9F40-B079-4B71-A627-7266DFEA7F03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723864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066800" y="1529541"/>
            <a:ext cx="4754880" cy="811583"/>
          </a:xfrm>
        </p:spPr>
        <p:txBody>
          <a:bodyPr anchor="b"/>
          <a:lstStyle>
            <a:lvl1pPr marL="0" indent="0" latinLnBrk="0">
              <a:lnSpc>
                <a:spcPct val="90000"/>
              </a:lnSpc>
              <a:spcBef>
                <a:spcPts val="0"/>
              </a:spcBef>
              <a:buNone/>
              <a:defRPr lang="cs-CZ" sz="2400" b="0"/>
            </a:lvl1pPr>
            <a:lvl2pPr marL="457200" indent="0" latinLnBrk="0">
              <a:buNone/>
              <a:defRPr lang="cs-CZ" sz="2000" b="1"/>
            </a:lvl2pPr>
            <a:lvl3pPr marL="914400" indent="0" latinLnBrk="0">
              <a:buNone/>
              <a:defRPr lang="cs-CZ" sz="1800" b="1"/>
            </a:lvl3pPr>
            <a:lvl4pPr marL="1371600" indent="0" latinLnBrk="0">
              <a:buNone/>
              <a:defRPr lang="cs-CZ" sz="1600" b="1"/>
            </a:lvl4pPr>
            <a:lvl5pPr marL="1828800" indent="0" latinLnBrk="0">
              <a:buNone/>
              <a:defRPr lang="cs-CZ" sz="1600" b="1"/>
            </a:lvl5pPr>
            <a:lvl6pPr marL="2286000" indent="0" latinLnBrk="0">
              <a:buNone/>
              <a:defRPr lang="cs-CZ" sz="1600" b="1"/>
            </a:lvl6pPr>
            <a:lvl7pPr marL="2743200" indent="0" latinLnBrk="0">
              <a:buNone/>
              <a:defRPr lang="cs-CZ" sz="1600" b="1"/>
            </a:lvl7pPr>
            <a:lvl8pPr marL="3200400" indent="0" latinLnBrk="0">
              <a:buNone/>
              <a:defRPr lang="cs-CZ" sz="1600" b="1"/>
            </a:lvl8pPr>
            <a:lvl9pPr marL="3657600" indent="0" latinLnBrk="0">
              <a:buNone/>
              <a:defRPr lang="cs-CZ" sz="1600" b="1"/>
            </a:lvl9pPr>
          </a:lstStyle>
          <a:p>
            <a:pPr lvl="0"/>
            <a:r>
              <a:rPr lang="cs-CZ" dirty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1066800" y="2484692"/>
            <a:ext cx="4754880" cy="3687508"/>
          </a:xfrm>
        </p:spPr>
        <p:txBody>
          <a:bodyPr/>
          <a:lstStyle>
            <a:lvl1pPr latinLnBrk="0">
              <a:spcBef>
                <a:spcPts val="2000"/>
              </a:spcBef>
              <a:defRPr lang="cs-CZ" sz="2000"/>
            </a:lvl1pPr>
            <a:lvl2pPr latinLnBrk="0">
              <a:defRPr lang="cs-CZ" sz="2000"/>
            </a:lvl2pPr>
            <a:lvl3pPr latinLnBrk="0">
              <a:defRPr lang="cs-CZ" sz="1800"/>
            </a:lvl3pPr>
            <a:lvl4pPr latinLnBrk="0">
              <a:defRPr lang="cs-CZ" sz="1600"/>
            </a:lvl4pPr>
            <a:lvl5pPr latinLnBrk="0">
              <a:defRPr lang="cs-CZ" sz="1600"/>
            </a:lvl5pPr>
            <a:lvl6pPr latinLnBrk="0">
              <a:defRPr lang="cs-CZ" sz="1600"/>
            </a:lvl6pPr>
            <a:lvl7pPr latinLnBrk="0">
              <a:defRPr lang="cs-CZ" sz="1600"/>
            </a:lvl7pPr>
            <a:lvl8pPr latinLnBrk="0">
              <a:defRPr lang="cs-CZ" sz="1600"/>
            </a:lvl8pPr>
            <a:lvl9pPr latinLnBrk="0">
              <a:defRPr lang="cs-CZ" sz="1600"/>
            </a:lvl9pPr>
          </a:lstStyle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370320" y="1529541"/>
            <a:ext cx="4754880" cy="811583"/>
          </a:xfrm>
        </p:spPr>
        <p:txBody>
          <a:bodyPr anchor="b"/>
          <a:lstStyle>
            <a:lvl1pPr marL="0" indent="0" latinLnBrk="0">
              <a:lnSpc>
                <a:spcPct val="90000"/>
              </a:lnSpc>
              <a:spcBef>
                <a:spcPts val="0"/>
              </a:spcBef>
              <a:buNone/>
              <a:defRPr lang="cs-CZ" sz="2400" b="0"/>
            </a:lvl1pPr>
            <a:lvl2pPr marL="457200" indent="0" latinLnBrk="0">
              <a:buNone/>
              <a:defRPr lang="cs-CZ" sz="2000" b="1"/>
            </a:lvl2pPr>
            <a:lvl3pPr marL="914400" indent="0" latinLnBrk="0">
              <a:buNone/>
              <a:defRPr lang="cs-CZ" sz="1800" b="1"/>
            </a:lvl3pPr>
            <a:lvl4pPr marL="1371600" indent="0" latinLnBrk="0">
              <a:buNone/>
              <a:defRPr lang="cs-CZ" sz="1600" b="1"/>
            </a:lvl4pPr>
            <a:lvl5pPr marL="1828800" indent="0" latinLnBrk="0">
              <a:buNone/>
              <a:defRPr lang="cs-CZ" sz="1600" b="1"/>
            </a:lvl5pPr>
            <a:lvl6pPr marL="2286000" indent="0" latinLnBrk="0">
              <a:buNone/>
              <a:defRPr lang="cs-CZ" sz="1600" b="1"/>
            </a:lvl6pPr>
            <a:lvl7pPr marL="2743200" indent="0" latinLnBrk="0">
              <a:buNone/>
              <a:defRPr lang="cs-CZ" sz="1600" b="1"/>
            </a:lvl7pPr>
            <a:lvl8pPr marL="3200400" indent="0" latinLnBrk="0">
              <a:buNone/>
              <a:defRPr lang="cs-CZ" sz="1600" b="1"/>
            </a:lvl8pPr>
            <a:lvl9pPr marL="3657600" indent="0" latinLnBrk="0">
              <a:buNone/>
              <a:defRPr lang="cs-CZ" sz="1600" b="1"/>
            </a:lvl9pPr>
          </a:lstStyle>
          <a:p>
            <a:pPr lvl="0"/>
            <a:r>
              <a:rPr lang="cs-CZ" dirty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370320" y="2484692"/>
            <a:ext cx="4754880" cy="3687508"/>
          </a:xfrm>
        </p:spPr>
        <p:txBody>
          <a:bodyPr/>
          <a:lstStyle>
            <a:lvl1pPr latinLnBrk="0">
              <a:spcBef>
                <a:spcPts val="2000"/>
              </a:spcBef>
              <a:defRPr lang="cs-CZ" sz="2000"/>
            </a:lvl1pPr>
            <a:lvl2pPr latinLnBrk="0">
              <a:defRPr lang="cs-CZ" sz="2000"/>
            </a:lvl2pPr>
            <a:lvl3pPr latinLnBrk="0">
              <a:defRPr lang="cs-CZ" sz="1800"/>
            </a:lvl3pPr>
            <a:lvl4pPr latinLnBrk="0">
              <a:defRPr lang="cs-CZ" sz="1600"/>
            </a:lvl4pPr>
            <a:lvl5pPr latinLnBrk="0">
              <a:defRPr lang="cs-CZ" sz="1600"/>
            </a:lvl5pPr>
            <a:lvl6pPr latinLnBrk="0">
              <a:defRPr lang="cs-CZ" sz="1600"/>
            </a:lvl6pPr>
            <a:lvl7pPr latinLnBrk="0">
              <a:defRPr lang="cs-CZ" sz="1600"/>
            </a:lvl7pPr>
            <a:lvl8pPr latinLnBrk="0">
              <a:defRPr lang="cs-CZ" sz="1600"/>
            </a:lvl8pPr>
            <a:lvl9pPr latinLnBrk="0">
              <a:defRPr lang="cs-CZ" sz="1600"/>
            </a:lvl9pPr>
          </a:lstStyle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2902D-A5F5-4D7D-AAA7-32469BA0BC4D}" type="datetimeFigureOut">
              <a:rPr lang="cs-CZ"/>
              <a:t>29.11.2013</a:t>
            </a:fld>
            <a:endParaRPr lang="cs-CZ" dirty="0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C9F40-B079-4B71-A627-7266DFEA7F03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606248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2902D-A5F5-4D7D-AAA7-32469BA0BC4D}" type="datetimeFigureOut">
              <a:rPr lang="cs-CZ"/>
              <a:t>29.11.2013</a:t>
            </a:fld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C9F40-B079-4B71-A627-7266DFEA7F03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159421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2902D-A5F5-4D7D-AAA7-32469BA0BC4D}" type="datetimeFigureOut">
              <a:rPr lang="cs-CZ"/>
              <a:t>29.11.2013</a:t>
            </a:fld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C9F40-B079-4B71-A627-7266DFEA7F03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563357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délník 12"/>
          <p:cNvSpPr/>
          <p:nvPr/>
        </p:nvSpPr>
        <p:spPr bwMode="ltGray">
          <a:xfrm>
            <a:off x="0" y="0"/>
            <a:ext cx="42672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cxnSp>
        <p:nvCxnSpPr>
          <p:cNvPr id="9" name="Přímá spojnice 8"/>
          <p:cNvCxnSpPr/>
          <p:nvPr/>
        </p:nvCxnSpPr>
        <p:spPr>
          <a:xfrm flipH="1">
            <a:off x="4267200" y="0"/>
            <a:ext cx="1" cy="6858000"/>
          </a:xfrm>
          <a:prstGeom prst="line">
            <a:avLst/>
          </a:prstGeom>
          <a:ln w="76200"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80519" y="465512"/>
            <a:ext cx="3506162" cy="1600200"/>
          </a:xfrm>
        </p:spPr>
        <p:txBody>
          <a:bodyPr anchor="t">
            <a:normAutofit/>
          </a:bodyPr>
          <a:lstStyle>
            <a:lvl1pPr latinLnBrk="0">
              <a:defRPr lang="cs-CZ" sz="2800" b="0"/>
            </a:lvl1pPr>
          </a:lstStyle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99000" y="465513"/>
            <a:ext cx="7048500" cy="5935287"/>
          </a:xfrm>
        </p:spPr>
        <p:txBody>
          <a:bodyPr>
            <a:normAutofit/>
          </a:bodyPr>
          <a:lstStyle>
            <a:lvl1pPr latinLnBrk="0">
              <a:defRPr lang="cs-CZ" sz="2200"/>
            </a:lvl1pPr>
            <a:lvl2pPr latinLnBrk="0">
              <a:defRPr lang="cs-CZ" sz="2000"/>
            </a:lvl2pPr>
            <a:lvl3pPr latinLnBrk="0">
              <a:defRPr lang="cs-CZ" sz="1800"/>
            </a:lvl3pPr>
            <a:lvl4pPr latinLnBrk="0">
              <a:defRPr lang="cs-CZ" sz="1600"/>
            </a:lvl4pPr>
            <a:lvl5pPr latinLnBrk="0">
              <a:defRPr lang="cs-CZ" sz="1600"/>
            </a:lvl5pPr>
            <a:lvl6pPr latinLnBrk="0">
              <a:defRPr lang="cs-CZ" sz="1600"/>
            </a:lvl6pPr>
            <a:lvl7pPr latinLnBrk="0">
              <a:defRPr lang="cs-CZ" sz="1600"/>
            </a:lvl7pPr>
            <a:lvl8pPr latinLnBrk="0">
              <a:defRPr lang="cs-CZ" sz="1600"/>
            </a:lvl8pPr>
            <a:lvl9pPr latinLnBrk="0">
              <a:defRPr lang="cs-CZ" sz="1600"/>
            </a:lvl9pPr>
          </a:lstStyle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380519" y="3746500"/>
            <a:ext cx="3506162" cy="2425700"/>
          </a:xfrm>
        </p:spPr>
        <p:txBody>
          <a:bodyPr anchor="b"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cs-CZ" sz="1600"/>
            </a:lvl1pPr>
            <a:lvl2pPr marL="457200" indent="0" latinLnBrk="0">
              <a:buNone/>
              <a:defRPr lang="cs-CZ" sz="1200"/>
            </a:lvl2pPr>
            <a:lvl3pPr marL="914400" indent="0" latinLnBrk="0">
              <a:buNone/>
              <a:defRPr lang="cs-CZ" sz="1000"/>
            </a:lvl3pPr>
            <a:lvl4pPr marL="1371600" indent="0" latinLnBrk="0">
              <a:buNone/>
              <a:defRPr lang="cs-CZ" sz="900"/>
            </a:lvl4pPr>
            <a:lvl5pPr marL="1828800" indent="0" latinLnBrk="0">
              <a:buNone/>
              <a:defRPr lang="cs-CZ" sz="900"/>
            </a:lvl5pPr>
            <a:lvl6pPr marL="2286000" indent="0" latinLnBrk="0">
              <a:buNone/>
              <a:defRPr lang="cs-CZ" sz="900"/>
            </a:lvl6pPr>
            <a:lvl7pPr marL="2743200" indent="0" latinLnBrk="0">
              <a:buNone/>
              <a:defRPr lang="cs-CZ" sz="900"/>
            </a:lvl7pPr>
            <a:lvl8pPr marL="3200400" indent="0" latinLnBrk="0">
              <a:buNone/>
              <a:defRPr lang="cs-CZ" sz="900"/>
            </a:lvl8pPr>
            <a:lvl9pPr marL="3657600" indent="0" latinLnBrk="0">
              <a:buNone/>
              <a:defRPr lang="cs-CZ" sz="900"/>
            </a:lvl9pPr>
          </a:lstStyle>
          <a:p>
            <a:pPr lvl="0"/>
            <a:r>
              <a:rPr lang="cs-CZ" dirty="0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30020182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pos="2688">
          <p15:clr>
            <a:srgbClr val="FBAE40"/>
          </p15:clr>
        </p15:guide>
        <p15:guide id="2" orient="horz" pos="288">
          <p15:clr>
            <a:srgbClr val="FBAE40"/>
          </p15:clr>
        </p15:guide>
        <p15:guide id="3" orient="horz" pos="4032">
          <p15:clr>
            <a:srgbClr val="FBAE40"/>
          </p15:clr>
        </p15:guide>
        <p15:guide id="4" pos="2952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délník 7"/>
          <p:cNvSpPr/>
          <p:nvPr/>
        </p:nvSpPr>
        <p:spPr bwMode="ltGray">
          <a:xfrm>
            <a:off x="0" y="0"/>
            <a:ext cx="42672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cxnSp>
        <p:nvCxnSpPr>
          <p:cNvPr id="9" name="Přímá spojnice 8"/>
          <p:cNvCxnSpPr/>
          <p:nvPr/>
        </p:nvCxnSpPr>
        <p:spPr>
          <a:xfrm flipH="1">
            <a:off x="4267200" y="0"/>
            <a:ext cx="1" cy="6858000"/>
          </a:xfrm>
          <a:prstGeom prst="line">
            <a:avLst/>
          </a:prstGeom>
          <a:ln w="76200"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84048" y="466344"/>
            <a:ext cx="3502152" cy="1600200"/>
          </a:xfrm>
        </p:spPr>
        <p:txBody>
          <a:bodyPr anchor="t">
            <a:normAutofit/>
          </a:bodyPr>
          <a:lstStyle>
            <a:lvl1pPr latinLnBrk="0">
              <a:defRPr lang="cs-CZ" sz="2800" b="0"/>
            </a:lvl1pPr>
          </a:lstStyle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obrázku 2"/>
          <p:cNvSpPr>
            <a:spLocks noGrp="1"/>
          </p:cNvSpPr>
          <p:nvPr>
            <p:ph type="pic" idx="1"/>
          </p:nvPr>
        </p:nvSpPr>
        <p:spPr>
          <a:xfrm>
            <a:off x="4309872" y="0"/>
            <a:ext cx="7882128" cy="6858000"/>
          </a:xfrm>
        </p:spPr>
        <p:txBody>
          <a:bodyPr tIns="731520">
            <a:normAutofit/>
          </a:bodyPr>
          <a:lstStyle>
            <a:lvl1pPr marL="0" indent="0" algn="ctr" latinLnBrk="0">
              <a:buNone/>
              <a:defRPr lang="cs-CZ" sz="2400"/>
            </a:lvl1pPr>
            <a:lvl2pPr marL="457200" indent="0" latinLnBrk="0">
              <a:buNone/>
              <a:defRPr lang="cs-CZ" sz="2800"/>
            </a:lvl2pPr>
            <a:lvl3pPr marL="914400" indent="0" latinLnBrk="0">
              <a:buNone/>
              <a:defRPr lang="cs-CZ" sz="2400"/>
            </a:lvl3pPr>
            <a:lvl4pPr marL="1371600" indent="0" latinLnBrk="0">
              <a:buNone/>
              <a:defRPr lang="cs-CZ" sz="2000"/>
            </a:lvl4pPr>
            <a:lvl5pPr marL="1828800" indent="0" latinLnBrk="0">
              <a:buNone/>
              <a:defRPr lang="cs-CZ" sz="2000"/>
            </a:lvl5pPr>
            <a:lvl6pPr marL="2286000" indent="0" latinLnBrk="0">
              <a:buNone/>
              <a:defRPr lang="cs-CZ" sz="2000"/>
            </a:lvl6pPr>
            <a:lvl7pPr marL="2743200" indent="0" latinLnBrk="0">
              <a:buNone/>
              <a:defRPr lang="cs-CZ" sz="2000"/>
            </a:lvl7pPr>
            <a:lvl8pPr marL="3200400" indent="0" latinLnBrk="0">
              <a:buNone/>
              <a:defRPr lang="cs-CZ" sz="2000"/>
            </a:lvl8pPr>
            <a:lvl9pPr marL="3657600" indent="0" latinLnBrk="0">
              <a:buNone/>
              <a:defRPr lang="cs-CZ" sz="2000"/>
            </a:lvl9pPr>
          </a:lstStyle>
          <a:p>
            <a:endParaRPr lang="cs-CZ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384048" y="3749040"/>
            <a:ext cx="3502152" cy="2423160"/>
          </a:xfrm>
        </p:spPr>
        <p:txBody>
          <a:bodyPr anchor="b"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cs-CZ" sz="1600"/>
            </a:lvl1pPr>
            <a:lvl2pPr marL="457200" indent="0" latinLnBrk="0">
              <a:buNone/>
              <a:defRPr lang="cs-CZ" sz="1200"/>
            </a:lvl2pPr>
            <a:lvl3pPr marL="914400" indent="0" latinLnBrk="0">
              <a:buNone/>
              <a:defRPr lang="cs-CZ" sz="1000"/>
            </a:lvl3pPr>
            <a:lvl4pPr marL="1371600" indent="0" latinLnBrk="0">
              <a:buNone/>
              <a:defRPr lang="cs-CZ" sz="900"/>
            </a:lvl4pPr>
            <a:lvl5pPr marL="1828800" indent="0" latinLnBrk="0">
              <a:buNone/>
              <a:defRPr lang="cs-CZ" sz="900"/>
            </a:lvl5pPr>
            <a:lvl6pPr marL="2286000" indent="0" latinLnBrk="0">
              <a:buNone/>
              <a:defRPr lang="cs-CZ" sz="900"/>
            </a:lvl6pPr>
            <a:lvl7pPr marL="2743200" indent="0" latinLnBrk="0">
              <a:buNone/>
              <a:defRPr lang="cs-CZ" sz="900"/>
            </a:lvl7pPr>
            <a:lvl8pPr marL="3200400" indent="0" latinLnBrk="0">
              <a:buNone/>
              <a:defRPr lang="cs-CZ" sz="900"/>
            </a:lvl8pPr>
            <a:lvl9pPr marL="3657600" indent="0" latinLnBrk="0">
              <a:buNone/>
              <a:defRPr lang="cs-CZ" sz="900"/>
            </a:lvl9pPr>
          </a:lstStyle>
          <a:p>
            <a:pPr lvl="0"/>
            <a:r>
              <a:rPr lang="cs-CZ" dirty="0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9349380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/>
          <p:nvPr/>
        </p:nvSpPr>
        <p:spPr bwMode="ltGray">
          <a:xfrm>
            <a:off x="0" y="0"/>
            <a:ext cx="12192000" cy="1371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cxnSp>
        <p:nvCxnSpPr>
          <p:cNvPr id="9" name="Přímá spojnice 8"/>
          <p:cNvCxnSpPr/>
          <p:nvPr/>
        </p:nvCxnSpPr>
        <p:spPr>
          <a:xfrm>
            <a:off x="0" y="1371600"/>
            <a:ext cx="12192000" cy="0"/>
          </a:xfrm>
          <a:prstGeom prst="line">
            <a:avLst/>
          </a:prstGeom>
          <a:ln w="76200"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1066800" y="127000"/>
            <a:ext cx="10058400" cy="109728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066800" y="1714500"/>
            <a:ext cx="10058400" cy="44577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9486900" y="6394450"/>
            <a:ext cx="23241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latinLnBrk="0">
              <a:defRPr lang="cs-CZ" sz="1200">
                <a:solidFill>
                  <a:schemeClr val="tx1">
                    <a:lumMod val="50000"/>
                  </a:schemeClr>
                </a:solidFill>
              </a:defRPr>
            </a:lvl1pPr>
          </a:lstStyle>
          <a:p>
            <a:fld id="{0402902D-A5F5-4D7D-AAA7-32469BA0BC4D}" type="datetimeFigureOut">
              <a:rPr lang="cs-CZ"/>
              <a:pPr/>
              <a:t>29.11.2013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809625" y="6394450"/>
            <a:ext cx="813435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latinLnBrk="0">
              <a:defRPr lang="cs-CZ" sz="1200">
                <a:solidFill>
                  <a:schemeClr val="tx1">
                    <a:lumMod val="50000"/>
                  </a:schemeClr>
                </a:solidFill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5724" y="6394450"/>
            <a:ext cx="523875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latinLnBrk="0">
              <a:defRPr lang="cs-CZ" sz="1200">
                <a:solidFill>
                  <a:schemeClr val="tx1">
                    <a:lumMod val="50000"/>
                  </a:schemeClr>
                </a:solidFill>
              </a:defRPr>
            </a:lvl1pPr>
          </a:lstStyle>
          <a:p>
            <a:fld id="{5F4C9F40-B079-4B71-A627-7266DFEA7F03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7595847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cs-CZ" sz="3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spcBef>
          <a:spcPts val="2200"/>
        </a:spcBef>
        <a:buClr>
          <a:schemeClr val="tx1">
            <a:lumMod val="65000"/>
          </a:schemeClr>
        </a:buClr>
        <a:buFont typeface="Arial" pitchFamily="34" charset="0"/>
        <a:buChar char="•"/>
        <a:defRPr lang="cs-CZ"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ts val="1600"/>
        </a:spcBef>
        <a:buClr>
          <a:schemeClr val="tx1">
            <a:lumMod val="65000"/>
          </a:schemeClr>
        </a:buClr>
        <a:buFont typeface="Arial" pitchFamily="34" charset="0"/>
        <a:buChar char="•"/>
        <a:defRPr lang="cs-CZ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ts val="1200"/>
        </a:spcBef>
        <a:buClr>
          <a:schemeClr val="tx1">
            <a:lumMod val="65000"/>
          </a:schemeClr>
        </a:buClr>
        <a:buFont typeface="Arial" pitchFamily="34" charset="0"/>
        <a:buChar char="•"/>
        <a:defRPr lang="cs-CZ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28600" algn="l" defTabSz="914400" rtl="0" eaLnBrk="1" latinLnBrk="0" hangingPunct="1">
        <a:spcBef>
          <a:spcPts val="1000"/>
        </a:spcBef>
        <a:buClr>
          <a:schemeClr val="tx1">
            <a:lumMod val="65000"/>
          </a:schemeClr>
        </a:buClr>
        <a:buFont typeface="Arial" pitchFamily="34" charset="0"/>
        <a:buChar char="•"/>
        <a:defRPr lang="cs-CZ"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417320" indent="-228600" algn="l" defTabSz="914400" rtl="0" eaLnBrk="1" latinLnBrk="0" hangingPunct="1">
        <a:spcBef>
          <a:spcPts val="800"/>
        </a:spcBef>
        <a:buClr>
          <a:schemeClr val="tx1">
            <a:lumMod val="65000"/>
          </a:schemeClr>
        </a:buClr>
        <a:buFont typeface="Arial" pitchFamily="34" charset="0"/>
        <a:buChar char="•"/>
        <a:defRPr lang="cs-CZ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ts val="600"/>
        </a:spcBef>
        <a:buClr>
          <a:schemeClr val="tx1">
            <a:lumMod val="65000"/>
          </a:schemeClr>
        </a:buClr>
        <a:buFont typeface="Arial" pitchFamily="34" charset="0"/>
        <a:buChar char="•"/>
        <a:defRPr lang="cs-CZ"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874520" indent="-228600" algn="l" defTabSz="914400" rtl="0" eaLnBrk="1" latinLnBrk="0" hangingPunct="1">
        <a:spcBef>
          <a:spcPts val="600"/>
        </a:spcBef>
        <a:buClr>
          <a:schemeClr val="tx1">
            <a:lumMod val="65000"/>
          </a:schemeClr>
        </a:buClr>
        <a:buFont typeface="Arial" pitchFamily="34" charset="0"/>
        <a:buChar char="•"/>
        <a:defRPr lang="cs-CZ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228600" algn="l" defTabSz="914400" rtl="0" eaLnBrk="1" latinLnBrk="0" hangingPunct="1">
        <a:spcBef>
          <a:spcPts val="600"/>
        </a:spcBef>
        <a:buClr>
          <a:schemeClr val="tx1">
            <a:lumMod val="65000"/>
          </a:schemeClr>
        </a:buClr>
        <a:buFont typeface="Arial" pitchFamily="34" charset="0"/>
        <a:buChar char="•"/>
        <a:defRPr lang="cs-CZ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228600" algn="l" defTabSz="914400" rtl="0" eaLnBrk="1" latinLnBrk="0" hangingPunct="1">
        <a:spcBef>
          <a:spcPts val="600"/>
        </a:spcBef>
        <a:buClr>
          <a:schemeClr val="tx1">
            <a:lumMod val="65000"/>
          </a:schemeClr>
        </a:buClr>
        <a:buFont typeface="Arial" pitchFamily="34" charset="0"/>
        <a:buChar char="•"/>
        <a:defRPr lang="cs-CZ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lang="cs-CZ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lang="cs-CZ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lang="cs-CZ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lang="cs-CZ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lang="cs-CZ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lang="cs-CZ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lang="cs-CZ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lang="cs-CZ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lang="cs-CZ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3840" userDrawn="1">
          <p15:clr>
            <a:srgbClr val="F26B43"/>
          </p15:clr>
        </p15:guide>
        <p15:guide id="2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Rozložení s nadpisem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Podnadpis</a:t>
            </a:r>
          </a:p>
        </p:txBody>
      </p:sp>
    </p:spTree>
    <p:extLst>
      <p:ext uri="{BB962C8B-B14F-4D97-AF65-F5344CB8AC3E}">
        <p14:creationId xmlns:p14="http://schemas.microsoft.com/office/powerpoint/2010/main" val="14207818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11590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Zástupný symbol obrázku 2"/>
          <p:cNvSpPr>
            <a:spLocks noGrp="1"/>
          </p:cNvSpPr>
          <p:nvPr>
            <p:ph type="pic" idx="1"/>
          </p:nvPr>
        </p:nvSpPr>
        <p:spPr/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999013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Rozložení s nadpisem a obsahem (se seznamem)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První položka seznamu s odrážkami</a:t>
            </a:r>
          </a:p>
          <a:p>
            <a:r>
              <a:rPr lang="cs-CZ" dirty="0"/>
              <a:t>Druhá položka seznamu s odrážkami</a:t>
            </a:r>
          </a:p>
          <a:p>
            <a:r>
              <a:rPr lang="cs-CZ" dirty="0"/>
              <a:t>Třetí položka seznamu s odrážkami</a:t>
            </a:r>
          </a:p>
        </p:txBody>
      </p:sp>
    </p:spTree>
    <p:extLst>
      <p:ext uri="{BB962C8B-B14F-4D97-AF65-F5344CB8AC3E}">
        <p14:creationId xmlns:p14="http://schemas.microsoft.com/office/powerpoint/2010/main" val="2422939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Rozložení s nadpisem a obsahem (s grafem)</a:t>
            </a:r>
          </a:p>
        </p:txBody>
      </p:sp>
      <p:graphicFrame>
        <p:nvGraphicFramePr>
          <p:cNvPr id="6" name="Zástupný symbol pro obsah 5" descr="Skupinový sloupcový graf" title="Graf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50388356"/>
              </p:ext>
            </p:extLst>
          </p:nvPr>
        </p:nvGraphicFramePr>
        <p:xfrm>
          <a:off x="1066800" y="1714500"/>
          <a:ext cx="10058400" cy="44577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9241476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Rozložení se dvěma obsahy (s tabulkou)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cs-CZ" dirty="0"/>
              <a:t>První položka seznamu s odrážkami</a:t>
            </a:r>
          </a:p>
          <a:p>
            <a:r>
              <a:rPr lang="cs-CZ" dirty="0"/>
              <a:t>Druhá položka seznamu s odrážkami</a:t>
            </a:r>
          </a:p>
          <a:p>
            <a:r>
              <a:rPr lang="cs-CZ" dirty="0"/>
              <a:t>Třetí položka seznamu s odrážkami</a:t>
            </a:r>
          </a:p>
        </p:txBody>
      </p:sp>
      <p:graphicFrame>
        <p:nvGraphicFramePr>
          <p:cNvPr id="5" name="Zástupný symbol pro obsah 4" descr="Ukázková tabulka se 3 sloupci a 4 řádky" title="Tabulka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826174154"/>
              </p:ext>
            </p:extLst>
          </p:nvPr>
        </p:nvGraphicFramePr>
        <p:xfrm>
          <a:off x="6373813" y="1714498"/>
          <a:ext cx="4751388" cy="2209108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1583796"/>
                <a:gridCol w="1583796"/>
                <a:gridCol w="1583796"/>
              </a:tblGrid>
              <a:tr h="552277">
                <a:tc>
                  <a:txBody>
                    <a:bodyPr/>
                    <a:lstStyle/>
                    <a:p>
                      <a:pPr algn="ctr"/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Skupina 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Skupina 2</a:t>
                      </a:r>
                    </a:p>
                  </a:txBody>
                  <a:tcPr anchor="ctr"/>
                </a:tc>
              </a:tr>
              <a:tr h="552277">
                <a:tc>
                  <a:txBody>
                    <a:bodyPr/>
                    <a:lstStyle/>
                    <a:p>
                      <a:r>
                        <a:rPr lang="cs-CZ" dirty="0"/>
                        <a:t>Třída 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82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95</a:t>
                      </a:r>
                    </a:p>
                  </a:txBody>
                  <a:tcPr anchor="ctr"/>
                </a:tc>
              </a:tr>
              <a:tr h="552277">
                <a:tc>
                  <a:txBody>
                    <a:bodyPr/>
                    <a:lstStyle/>
                    <a:p>
                      <a:r>
                        <a:rPr lang="cs-CZ" dirty="0"/>
                        <a:t>Třída 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76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88</a:t>
                      </a:r>
                    </a:p>
                  </a:txBody>
                  <a:tcPr anchor="ctr"/>
                </a:tc>
              </a:tr>
              <a:tr h="552277">
                <a:tc>
                  <a:txBody>
                    <a:bodyPr/>
                    <a:lstStyle/>
                    <a:p>
                      <a:r>
                        <a:rPr lang="cs-CZ" dirty="0"/>
                        <a:t>Třída 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84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90</a:t>
                      </a: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216877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66800" y="127000"/>
            <a:ext cx="10078016" cy="1097280"/>
          </a:xfrm>
        </p:spPr>
        <p:txBody>
          <a:bodyPr/>
          <a:lstStyle/>
          <a:p>
            <a:r>
              <a:rPr lang="cs-CZ" dirty="0"/>
              <a:t>Rozložení se dvěma obsahy (s obrázkem </a:t>
            </a:r>
            <a:r>
              <a:rPr lang="cs-CZ" dirty="0" err="1"/>
              <a:t>SmartArt</a:t>
            </a:r>
            <a:r>
              <a:rPr lang="cs-CZ" dirty="0"/>
              <a:t>)</a:t>
            </a:r>
          </a:p>
        </p:txBody>
      </p:sp>
      <p:sp>
        <p:nvSpPr>
          <p:cNvPr id="7" name="Zástupný symbol pro obsah 6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cs-CZ" dirty="0"/>
              <a:t>První položka seznamu s odrážkami</a:t>
            </a:r>
          </a:p>
          <a:p>
            <a:r>
              <a:rPr lang="cs-CZ" dirty="0"/>
              <a:t>Druhá položka seznamu s odrážkami</a:t>
            </a:r>
          </a:p>
          <a:p>
            <a:r>
              <a:rPr lang="cs-CZ" dirty="0"/>
              <a:t>Třetí položka seznamu s odrážkami</a:t>
            </a:r>
          </a:p>
        </p:txBody>
      </p:sp>
      <p:graphicFrame>
        <p:nvGraphicFramePr>
          <p:cNvPr id="19" name="Zástupný symbol pro obsah 18" descr="Šestiúhelník – paprskový" title="SmartArt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723919132"/>
              </p:ext>
            </p:extLst>
          </p:nvPr>
        </p:nvGraphicFramePr>
        <p:xfrm>
          <a:off x="6373813" y="1714500"/>
          <a:ext cx="4751387" cy="44577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316172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969196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073324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516791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603657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kademický vědecký 16×9">
  <a:themeElements>
    <a:clrScheme name="Akademický vědecký">
      <a:dk1>
        <a:srgbClr val="000000"/>
      </a:dk1>
      <a:lt1>
        <a:sysClr val="window" lastClr="FFFFFF"/>
      </a:lt1>
      <a:dk2>
        <a:srgbClr val="1B1B1B"/>
      </a:dk2>
      <a:lt2>
        <a:srgbClr val="E5E8E8"/>
      </a:lt2>
      <a:accent1>
        <a:srgbClr val="00B0EA"/>
      </a:accent1>
      <a:accent2>
        <a:srgbClr val="45AE22"/>
      </a:accent2>
      <a:accent3>
        <a:srgbClr val="FFFF00"/>
      </a:accent3>
      <a:accent4>
        <a:srgbClr val="F2760D"/>
      </a:accent4>
      <a:accent5>
        <a:srgbClr val="BB2B35"/>
      </a:accent5>
      <a:accent6>
        <a:srgbClr val="6C3CA2"/>
      </a:accent6>
      <a:hlink>
        <a:srgbClr val="00B0EA"/>
      </a:hlink>
      <a:folHlink>
        <a:srgbClr val="969696"/>
      </a:folHlink>
    </a:clrScheme>
    <a:fontScheme name="Arial">
      <a:maj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AcademicScience">
      <a:dk1>
        <a:srgbClr val="000000"/>
      </a:dk1>
      <a:lt1>
        <a:sysClr val="window" lastClr="FFFFFF"/>
      </a:lt1>
      <a:dk2>
        <a:srgbClr val="1B1B1B"/>
      </a:dk2>
      <a:lt2>
        <a:srgbClr val="E5E8E8"/>
      </a:lt2>
      <a:accent1>
        <a:srgbClr val="00B0EA"/>
      </a:accent1>
      <a:accent2>
        <a:srgbClr val="45AE22"/>
      </a:accent2>
      <a:accent3>
        <a:srgbClr val="FFFF00"/>
      </a:accent3>
      <a:accent4>
        <a:srgbClr val="F2760D"/>
      </a:accent4>
      <a:accent5>
        <a:srgbClr val="BB2B35"/>
      </a:accent5>
      <a:accent6>
        <a:srgbClr val="6C3CA2"/>
      </a:accent6>
      <a:hlink>
        <a:srgbClr val="00B0EA"/>
      </a:hlink>
      <a:folHlink>
        <a:srgbClr val="969696"/>
      </a:folHlink>
    </a:clrScheme>
    <a:fontScheme name="Arial">
      <a:maj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AcademicScience">
      <a:dk1>
        <a:srgbClr val="000000"/>
      </a:dk1>
      <a:lt1>
        <a:sysClr val="window" lastClr="FFFFFF"/>
      </a:lt1>
      <a:dk2>
        <a:srgbClr val="1B1B1B"/>
      </a:dk2>
      <a:lt2>
        <a:srgbClr val="E5E8E8"/>
      </a:lt2>
      <a:accent1>
        <a:srgbClr val="00B0EA"/>
      </a:accent1>
      <a:accent2>
        <a:srgbClr val="45AE22"/>
      </a:accent2>
      <a:accent3>
        <a:srgbClr val="FFFF00"/>
      </a:accent3>
      <a:accent4>
        <a:srgbClr val="F2760D"/>
      </a:accent4>
      <a:accent5>
        <a:srgbClr val="BB2B35"/>
      </a:accent5>
      <a:accent6>
        <a:srgbClr val="6C3CA2"/>
      </a:accent6>
      <a:hlink>
        <a:srgbClr val="00B0EA"/>
      </a:hlink>
      <a:folHlink>
        <a:srgbClr val="969696"/>
      </a:folHlink>
    </a:clrScheme>
    <a:fontScheme name="Arial">
      <a:maj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C1D5F340F01F94FA2FD29A5E6DC872E" ma:contentTypeVersion="0" ma:contentTypeDescription="Create a new document." ma:contentTypeScope="" ma:versionID="f583bd66513a361a730282b6a794e352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6841151cf538834e171094e4faaf2d73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C8A42F9-EA1C-4AE0-B145-92202BC19667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2691BA38-0070-4F38-9E14-0C61B01B167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2DA5445-9D6A-4236-B701-C2BEABD564B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</TotalTime>
  <Words>108</Words>
  <Application>Microsoft Office PowerPoint</Application>
  <PresentationFormat>Širokoúhlá obrazovka</PresentationFormat>
  <Paragraphs>33</Paragraphs>
  <Slides>11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1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3" baseType="lpstr">
      <vt:lpstr>Arial</vt:lpstr>
      <vt:lpstr>Akademický vědecký 16×9</vt:lpstr>
      <vt:lpstr>Rozložení s nadpisem</vt:lpstr>
      <vt:lpstr>Rozložení s nadpisem a obsahem (se seznamem)</vt:lpstr>
      <vt:lpstr>Rozložení s nadpisem a obsahem (s grafem)</vt:lpstr>
      <vt:lpstr>Rozložení se dvěma obsahy (s tabulkou)</vt:lpstr>
      <vt:lpstr>Rozložení se dvěma obsahy (s obrázkem SmartArt)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2013-04-05T19:51:53Z</dcterms:created>
  <dcterms:modified xsi:type="dcterms:W3CDTF">2013-11-29T02:07:31Z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0x0101007C1D5F340F01F94FA2FD29A5E6DC872E</vt:lpwstr>
  </property>
  <property fmtid="{D5CDD505-2E9C-101B-9397-08002B2CF9AE}" pid="3" name="IsMyDocuments">
    <vt:bool>true</vt:bool>
  </property>
</Properties>
</file>