
<file path=[Content_Types].xml><?xml version="1.0" encoding="utf-8"?>
<Types xmlns="http://schemas.openxmlformats.org/package/2006/content-types">
  <Default Extension="xml" ContentType="application/vnd.openxmlformats-package.core-properties+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tableStyles.xml" ContentType="application/vnd.openxmlformats-officedocument.presentationml.tableStyles+xml"/>
  <Override PartName="/ppt/notesMasters/notesMaster11.xml" ContentType="application/vnd.openxmlformats-officedocument.presentationml.notesMaster+xml"/>
  <Override PartName="/ppt/theme/theme21.xml" ContentType="application/vnd.openxmlformats-officedocument.theme+xml"/>
  <Override PartName="/ppt/theme/theme12.xml" ContentType="application/vnd.openxmlformats-officedocument.them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Masters/slideMaster11.xml" ContentType="application/vnd.openxmlformats-officedocument.presentationml.slideMaster+xml"/>
  <Override PartName="/ppt/slideLayouts/slideLayout8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11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1513.xml" ContentType="application/vnd.openxmlformats-officedocument.presentationml.slideLayout+xml"/>
  <Override PartName="/ppt/slideLayouts/slideLayout10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916.xml" ContentType="application/vnd.openxmlformats-officedocument.presentationml.slideLayout+xml"/>
  <Override PartName="/ppt/slideLayouts/slideLayout1417.xml" ContentType="application/vnd.openxmlformats-officedocument.presentationml.slideLayout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handoutMasters/handoutMaster11.xml" ContentType="application/vnd.openxmlformats-officedocument.presentationml.handoutMaster+xml"/>
  <Override PartName="/ppt/theme/theme33.xml" ContentType="application/vnd.openxmlformats-officedocument.theme+xml"/>
  <Override PartName="/ppt/changesInfos/changesInfo1.xml" ContentType="application/vnd.ms-powerpoint.changesinfo+xml"/>
  <Override PartName="/docProps/app.xml" ContentType="application/vnd.openxmlformats-officedocument.extended-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/docProps/core.xml" Id="rId3" /><Relationship Type="http://schemas.openxmlformats.org/package/2006/relationships/metadata/thumbnail" Target="/docProps/thumbnail.jpeg" Id="rId2" /><Relationship Type="http://schemas.openxmlformats.org/officeDocument/2006/relationships/officeDocument" Target="/ppt/presentation.xml" Id="rId1" /><Relationship Type="http://schemas.openxmlformats.org/officeDocument/2006/relationships/extended-properties" Target="/docProps/app.xml" Id="rId4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2192000" cy="6858000"/>
  <p:notesSz cx="6858000" cy="9144000"/>
  <p:defaultTextStyle>
    <a:defPPr rtl="0">
      <a:defRPr lang="cs-CZ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64" y="120"/>
      </p:cViewPr>
      <p:guideLst/>
    </p:cSldViewPr>
  </p:notes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tableStyles" Target="/ppt/tableStyles.xml" Id="rId8" /><Relationship Type="http://schemas.openxmlformats.org/officeDocument/2006/relationships/notesMaster" Target="/ppt/notesMasters/notesMaster11.xml" Id="rId3" /><Relationship Type="http://schemas.openxmlformats.org/officeDocument/2006/relationships/theme" Target="/ppt/theme/theme12.xml" Id="rId7" /><Relationship Type="http://schemas.openxmlformats.org/officeDocument/2006/relationships/slide" Target="/ppt/slides/slide11.xml" Id="rId2" /><Relationship Type="http://schemas.openxmlformats.org/officeDocument/2006/relationships/slideMaster" Target="/ppt/slideMasters/slideMaster11.xml" Id="rId1" /><Relationship Type="http://schemas.openxmlformats.org/officeDocument/2006/relationships/viewProps" Target="/ppt/viewProps.xml" Id="rId6" /><Relationship Type="http://schemas.openxmlformats.org/officeDocument/2006/relationships/presProps" Target="/ppt/presProps.xml" Id="rId5" /><Relationship Type="http://schemas.openxmlformats.org/officeDocument/2006/relationships/handoutMaster" Target="/ppt/handoutMasters/handoutMaster11.xml" Id="rId4" /><Relationship Type="http://schemas.microsoft.com/office/2016/11/relationships/changesInfo" Target="/ppt/changesInfos/changesInfo1.xml" Id="rId9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ake Test User" userId="SID-0" providerId="Test" clId="FakeClientId"/>
    <pc:docChg chg="undo custSel modSld modMainMaster modNotesMaster modHandout">
      <pc:chgData name="Fake Test User" userId="SID-0" providerId="Test" clId="FakeClientId" dt="2021-08-03T07:31:06.897" v="71" actId="790"/>
      <pc:docMkLst>
        <pc:docMk/>
      </pc:docMkLst>
      <pc:sldChg chg="modSp mod modNotes">
        <pc:chgData name="Fake Test User" userId="SID-0" providerId="Test" clId="FakeClientId" dt="2021-08-03T07:30:33.913" v="61" actId="790"/>
        <pc:sldMkLst>
          <pc:docMk/>
          <pc:sldMk cId="2979223466" sldId="256"/>
        </pc:sldMkLst>
        <pc:spChg chg="mod">
          <ac:chgData name="Fake Test User" userId="SID-0" providerId="Test" clId="FakeClientId" dt="2021-08-03T07:21:35.579" v="0" actId="790"/>
          <ac:spMkLst>
            <pc:docMk/>
            <pc:sldMk cId="2979223466" sldId="256"/>
            <ac:spMk id="2" creationId="{00000000-0000-0000-0000-000000000000}"/>
          </ac:spMkLst>
        </pc:spChg>
        <pc:spChg chg="mod">
          <ac:chgData name="Fake Test User" userId="SID-0" providerId="Test" clId="FakeClientId" dt="2021-08-03T07:21:35.579" v="0" actId="790"/>
          <ac:spMkLst>
            <pc:docMk/>
            <pc:sldMk cId="2979223466" sldId="256"/>
            <ac:spMk id="3" creationId="{00000000-0000-0000-0000-000000000000}"/>
          </ac:spMkLst>
        </pc:spChg>
      </pc:sldChg>
      <pc:sldMasterChg chg="modSp mod modSldLayout">
        <pc:chgData name="Fake Test User" userId="SID-0" providerId="Test" clId="FakeClientId" dt="2021-08-03T07:30:25.710" v="60"/>
        <pc:sldMasterMkLst>
          <pc:docMk/>
          <pc:sldMasterMk cId="0" sldId="2147483648"/>
        </pc:sldMasterMkLst>
        <pc:spChg chg="mod">
          <ac:chgData name="Fake Test User" userId="SID-0" providerId="Test" clId="FakeClientId" dt="2021-08-03T07:22:08.985" v="2" actId="790"/>
          <ac:spMkLst>
            <pc:docMk/>
            <pc:sldMasterMk cId="0" sldId="2147483648"/>
            <ac:spMk id="2" creationId="{00000000-0000-0000-0000-000000000000}"/>
          </ac:spMkLst>
        </pc:spChg>
        <pc:spChg chg="mod">
          <ac:chgData name="Fake Test User" userId="SID-0" providerId="Test" clId="FakeClientId" dt="2021-08-03T07:30:25.710" v="60"/>
          <ac:spMkLst>
            <pc:docMk/>
            <pc:sldMasterMk cId="0" sldId="2147483648"/>
            <ac:spMk id="3" creationId="{00000000-0000-0000-0000-000000000000}"/>
          </ac:spMkLst>
        </pc:spChg>
        <pc:spChg chg="mod">
          <ac:chgData name="Fake Test User" userId="SID-0" providerId="Test" clId="FakeClientId" dt="2021-08-03T07:22:08.985" v="2" actId="790"/>
          <ac:spMkLst>
            <pc:docMk/>
            <pc:sldMasterMk cId="0" sldId="2147483648"/>
            <ac:spMk id="4" creationId="{00000000-0000-0000-0000-000000000000}"/>
          </ac:spMkLst>
        </pc:spChg>
        <pc:spChg chg="mod">
          <ac:chgData name="Fake Test User" userId="SID-0" providerId="Test" clId="FakeClientId" dt="2021-08-03T07:22:08.985" v="2" actId="790"/>
          <ac:spMkLst>
            <pc:docMk/>
            <pc:sldMasterMk cId="0" sldId="2147483648"/>
            <ac:spMk id="5" creationId="{00000000-0000-0000-0000-000000000000}"/>
          </ac:spMkLst>
        </pc:spChg>
        <pc:spChg chg="mod">
          <ac:chgData name="Fake Test User" userId="SID-0" providerId="Test" clId="FakeClientId" dt="2021-08-03T07:22:08.985" v="2" actId="790"/>
          <ac:spMkLst>
            <pc:docMk/>
            <pc:sldMasterMk cId="0" sldId="2147483648"/>
            <ac:spMk id="6" creationId="{00000000-0000-0000-0000-000000000000}"/>
          </ac:spMkLst>
        </pc:spChg>
        <pc:sldLayoutChg chg="modSp mod">
          <pc:chgData name="Fake Test User" userId="SID-0" providerId="Test" clId="FakeClientId" dt="2021-08-03T07:23:01.500" v="4" actId="790"/>
          <pc:sldLayoutMkLst>
            <pc:docMk/>
            <pc:sldMasterMk cId="0" sldId="2147483648"/>
            <pc:sldLayoutMk cId="0" sldId="2147483649"/>
          </pc:sldLayoutMkLst>
          <pc:spChg chg="mod">
            <ac:chgData name="Fake Test User" userId="SID-0" providerId="Test" clId="FakeClientId" dt="2021-08-03T07:23:01.500" v="4" actId="790"/>
            <ac:spMkLst>
              <pc:docMk/>
              <pc:sldMasterMk cId="0" sldId="2147483648"/>
              <pc:sldLayoutMk cId="0" sldId="2147483649"/>
              <ac:spMk id="2" creationId="{00000000-0000-0000-0000-000000000000}"/>
            </ac:spMkLst>
          </pc:spChg>
          <pc:spChg chg="mod">
            <ac:chgData name="Fake Test User" userId="SID-0" providerId="Test" clId="FakeClientId" dt="2021-08-03T07:23:01.500" v="4" actId="790"/>
            <ac:spMkLst>
              <pc:docMk/>
              <pc:sldMasterMk cId="0" sldId="2147483648"/>
              <pc:sldLayoutMk cId="0" sldId="2147483649"/>
              <ac:spMk id="3" creationId="{00000000-0000-0000-0000-000000000000}"/>
            </ac:spMkLst>
          </pc:spChg>
          <pc:spChg chg="mod">
            <ac:chgData name="Fake Test User" userId="SID-0" providerId="Test" clId="FakeClientId" dt="2021-08-03T07:23:01.500" v="4" actId="790"/>
            <ac:spMkLst>
              <pc:docMk/>
              <pc:sldMasterMk cId="0" sldId="2147483648"/>
              <pc:sldLayoutMk cId="0" sldId="2147483649"/>
              <ac:spMk id="4" creationId="{00000000-0000-0000-0000-000000000000}"/>
            </ac:spMkLst>
          </pc:spChg>
          <pc:spChg chg="mod">
            <ac:chgData name="Fake Test User" userId="SID-0" providerId="Test" clId="FakeClientId" dt="2021-08-03T07:23:01.500" v="4" actId="790"/>
            <ac:spMkLst>
              <pc:docMk/>
              <pc:sldMasterMk cId="0" sldId="2147483648"/>
              <pc:sldLayoutMk cId="0" sldId="2147483649"/>
              <ac:spMk id="5" creationId="{00000000-0000-0000-0000-000000000000}"/>
            </ac:spMkLst>
          </pc:spChg>
          <pc:spChg chg="mod">
            <ac:chgData name="Fake Test User" userId="SID-0" providerId="Test" clId="FakeClientId" dt="2021-08-03T07:23:01.500" v="4" actId="790"/>
            <ac:spMkLst>
              <pc:docMk/>
              <pc:sldMasterMk cId="0" sldId="2147483648"/>
              <pc:sldLayoutMk cId="0" sldId="2147483649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3T07:30:21.726" v="59"/>
          <pc:sldLayoutMkLst>
            <pc:docMk/>
            <pc:sldMasterMk cId="0" sldId="2147483648"/>
            <pc:sldLayoutMk cId="0" sldId="2147483650"/>
          </pc:sldLayoutMkLst>
          <pc:spChg chg="mod">
            <ac:chgData name="Fake Test User" userId="SID-0" providerId="Test" clId="FakeClientId" dt="2021-08-03T07:23:18.547" v="6" actId="790"/>
            <ac:spMkLst>
              <pc:docMk/>
              <pc:sldMasterMk cId="0" sldId="2147483648"/>
              <pc:sldLayoutMk cId="0" sldId="2147483650"/>
              <ac:spMk id="2" creationId="{00000000-0000-0000-0000-000000000000}"/>
            </ac:spMkLst>
          </pc:spChg>
          <pc:spChg chg="mod">
            <ac:chgData name="Fake Test User" userId="SID-0" providerId="Test" clId="FakeClientId" dt="2021-08-03T07:30:21.726" v="59"/>
            <ac:spMkLst>
              <pc:docMk/>
              <pc:sldMasterMk cId="0" sldId="2147483648"/>
              <pc:sldLayoutMk cId="0" sldId="2147483650"/>
              <ac:spMk id="3" creationId="{00000000-0000-0000-0000-000000000000}"/>
            </ac:spMkLst>
          </pc:spChg>
          <pc:spChg chg="mod">
            <ac:chgData name="Fake Test User" userId="SID-0" providerId="Test" clId="FakeClientId" dt="2021-08-03T07:23:18.547" v="6" actId="790"/>
            <ac:spMkLst>
              <pc:docMk/>
              <pc:sldMasterMk cId="0" sldId="2147483648"/>
              <pc:sldLayoutMk cId="0" sldId="2147483650"/>
              <ac:spMk id="4" creationId="{00000000-0000-0000-0000-000000000000}"/>
            </ac:spMkLst>
          </pc:spChg>
          <pc:spChg chg="mod">
            <ac:chgData name="Fake Test User" userId="SID-0" providerId="Test" clId="FakeClientId" dt="2021-08-03T07:23:18.547" v="6" actId="790"/>
            <ac:spMkLst>
              <pc:docMk/>
              <pc:sldMasterMk cId="0" sldId="2147483648"/>
              <pc:sldLayoutMk cId="0" sldId="2147483650"/>
              <ac:spMk id="5" creationId="{00000000-0000-0000-0000-000000000000}"/>
            </ac:spMkLst>
          </pc:spChg>
          <pc:spChg chg="mod">
            <ac:chgData name="Fake Test User" userId="SID-0" providerId="Test" clId="FakeClientId" dt="2021-08-03T07:23:18.547" v="6" actId="790"/>
            <ac:spMkLst>
              <pc:docMk/>
              <pc:sldMasterMk cId="0" sldId="2147483648"/>
              <pc:sldLayoutMk cId="0" sldId="2147483650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3T07:30:15.491" v="58"/>
          <pc:sldLayoutMkLst>
            <pc:docMk/>
            <pc:sldMasterMk cId="0" sldId="2147483648"/>
            <pc:sldLayoutMk cId="0" sldId="2147483651"/>
          </pc:sldLayoutMkLst>
          <pc:spChg chg="mod">
            <ac:chgData name="Fake Test User" userId="SID-0" providerId="Test" clId="FakeClientId" dt="2021-08-03T07:26:17.810" v="9" actId="790"/>
            <ac:spMkLst>
              <pc:docMk/>
              <pc:sldMasterMk cId="0" sldId="2147483648"/>
              <pc:sldLayoutMk cId="0" sldId="2147483651"/>
              <ac:spMk id="2" creationId="{00000000-0000-0000-0000-000000000000}"/>
            </ac:spMkLst>
          </pc:spChg>
          <pc:spChg chg="mod">
            <ac:chgData name="Fake Test User" userId="SID-0" providerId="Test" clId="FakeClientId" dt="2021-08-03T07:30:15.491" v="58"/>
            <ac:spMkLst>
              <pc:docMk/>
              <pc:sldMasterMk cId="0" sldId="2147483648"/>
              <pc:sldLayoutMk cId="0" sldId="2147483651"/>
              <ac:spMk id="3" creationId="{00000000-0000-0000-0000-000000000000}"/>
            </ac:spMkLst>
          </pc:spChg>
          <pc:spChg chg="mod">
            <ac:chgData name="Fake Test User" userId="SID-0" providerId="Test" clId="FakeClientId" dt="2021-08-03T07:26:17.810" v="9" actId="790"/>
            <ac:spMkLst>
              <pc:docMk/>
              <pc:sldMasterMk cId="0" sldId="2147483648"/>
              <pc:sldLayoutMk cId="0" sldId="2147483651"/>
              <ac:spMk id="4" creationId="{00000000-0000-0000-0000-000000000000}"/>
            </ac:spMkLst>
          </pc:spChg>
          <pc:spChg chg="mod">
            <ac:chgData name="Fake Test User" userId="SID-0" providerId="Test" clId="FakeClientId" dt="2021-08-03T07:26:17.810" v="9" actId="790"/>
            <ac:spMkLst>
              <pc:docMk/>
              <pc:sldMasterMk cId="0" sldId="2147483648"/>
              <pc:sldLayoutMk cId="0" sldId="2147483651"/>
              <ac:spMk id="5" creationId="{00000000-0000-0000-0000-000000000000}"/>
            </ac:spMkLst>
          </pc:spChg>
          <pc:spChg chg="mod">
            <ac:chgData name="Fake Test User" userId="SID-0" providerId="Test" clId="FakeClientId" dt="2021-08-03T07:26:17.810" v="9" actId="790"/>
            <ac:spMkLst>
              <pc:docMk/>
              <pc:sldMasterMk cId="0" sldId="2147483648"/>
              <pc:sldLayoutMk cId="0" sldId="2147483651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3T07:30:10.913" v="57"/>
          <pc:sldLayoutMkLst>
            <pc:docMk/>
            <pc:sldMasterMk cId="0" sldId="2147483648"/>
            <pc:sldLayoutMk cId="0" sldId="2147483652"/>
          </pc:sldLayoutMkLst>
          <pc:spChg chg="mod">
            <ac:chgData name="Fake Test User" userId="SID-0" providerId="Test" clId="FakeClientId" dt="2021-08-03T07:26:29.060" v="11" actId="790"/>
            <ac:spMkLst>
              <pc:docMk/>
              <pc:sldMasterMk cId="0" sldId="2147483648"/>
              <pc:sldLayoutMk cId="0" sldId="2147483652"/>
              <ac:spMk id="2" creationId="{00000000-0000-0000-0000-000000000000}"/>
            </ac:spMkLst>
          </pc:spChg>
          <pc:spChg chg="mod">
            <ac:chgData name="Fake Test User" userId="SID-0" providerId="Test" clId="FakeClientId" dt="2021-08-03T07:30:08.960" v="56"/>
            <ac:spMkLst>
              <pc:docMk/>
              <pc:sldMasterMk cId="0" sldId="2147483648"/>
              <pc:sldLayoutMk cId="0" sldId="2147483652"/>
              <ac:spMk id="3" creationId="{00000000-0000-0000-0000-000000000000}"/>
            </ac:spMkLst>
          </pc:spChg>
          <pc:spChg chg="mod">
            <ac:chgData name="Fake Test User" userId="SID-0" providerId="Test" clId="FakeClientId" dt="2021-08-03T07:30:10.913" v="57"/>
            <ac:spMkLst>
              <pc:docMk/>
              <pc:sldMasterMk cId="0" sldId="2147483648"/>
              <pc:sldLayoutMk cId="0" sldId="2147483652"/>
              <ac:spMk id="4" creationId="{00000000-0000-0000-0000-000000000000}"/>
            </ac:spMkLst>
          </pc:spChg>
          <pc:spChg chg="mod">
            <ac:chgData name="Fake Test User" userId="SID-0" providerId="Test" clId="FakeClientId" dt="2021-08-03T07:26:29.060" v="11" actId="790"/>
            <ac:spMkLst>
              <pc:docMk/>
              <pc:sldMasterMk cId="0" sldId="2147483648"/>
              <pc:sldLayoutMk cId="0" sldId="2147483652"/>
              <ac:spMk id="5" creationId="{00000000-0000-0000-0000-000000000000}"/>
            </ac:spMkLst>
          </pc:spChg>
          <pc:spChg chg="mod">
            <ac:chgData name="Fake Test User" userId="SID-0" providerId="Test" clId="FakeClientId" dt="2021-08-03T07:26:29.060" v="11" actId="790"/>
            <ac:spMkLst>
              <pc:docMk/>
              <pc:sldMasterMk cId="0" sldId="2147483648"/>
              <pc:sldLayoutMk cId="0" sldId="2147483652"/>
              <ac:spMk id="6" creationId="{00000000-0000-0000-0000-000000000000}"/>
            </ac:spMkLst>
          </pc:spChg>
          <pc:spChg chg="mod">
            <ac:chgData name="Fake Test User" userId="SID-0" providerId="Test" clId="FakeClientId" dt="2021-08-03T07:26:29.060" v="11" actId="790"/>
            <ac:spMkLst>
              <pc:docMk/>
              <pc:sldMasterMk cId="0" sldId="2147483648"/>
              <pc:sldLayoutMk cId="0" sldId="2147483652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3T07:30:03.570" v="55"/>
          <pc:sldLayoutMkLst>
            <pc:docMk/>
            <pc:sldMasterMk cId="0" sldId="2147483648"/>
            <pc:sldLayoutMk cId="0" sldId="2147483653"/>
          </pc:sldLayoutMkLst>
          <pc:spChg chg="mod">
            <ac:chgData name="Fake Test User" userId="SID-0" providerId="Test" clId="FakeClientId" dt="2021-08-03T07:26:44.295" v="13" actId="790"/>
            <ac:spMkLst>
              <pc:docMk/>
              <pc:sldMasterMk cId="0" sldId="2147483648"/>
              <pc:sldLayoutMk cId="0" sldId="2147483653"/>
              <ac:spMk id="2" creationId="{00000000-0000-0000-0000-000000000000}"/>
            </ac:spMkLst>
          </pc:spChg>
          <pc:spChg chg="mod">
            <ac:chgData name="Fake Test User" userId="SID-0" providerId="Test" clId="FakeClientId" dt="2021-08-03T07:29:57.413" v="52"/>
            <ac:spMkLst>
              <pc:docMk/>
              <pc:sldMasterMk cId="0" sldId="2147483648"/>
              <pc:sldLayoutMk cId="0" sldId="2147483653"/>
              <ac:spMk id="3" creationId="{00000000-0000-0000-0000-000000000000}"/>
            </ac:spMkLst>
          </pc:spChg>
          <pc:spChg chg="mod">
            <ac:chgData name="Fake Test User" userId="SID-0" providerId="Test" clId="FakeClientId" dt="2021-08-03T07:30:00.038" v="53"/>
            <ac:spMkLst>
              <pc:docMk/>
              <pc:sldMasterMk cId="0" sldId="2147483648"/>
              <pc:sldLayoutMk cId="0" sldId="2147483653"/>
              <ac:spMk id="4" creationId="{00000000-0000-0000-0000-000000000000}"/>
            </ac:spMkLst>
          </pc:spChg>
          <pc:spChg chg="mod">
            <ac:chgData name="Fake Test User" userId="SID-0" providerId="Test" clId="FakeClientId" dt="2021-08-03T07:30:03.570" v="55"/>
            <ac:spMkLst>
              <pc:docMk/>
              <pc:sldMasterMk cId="0" sldId="2147483648"/>
              <pc:sldLayoutMk cId="0" sldId="2147483653"/>
              <ac:spMk id="5" creationId="{00000000-0000-0000-0000-000000000000}"/>
            </ac:spMkLst>
          </pc:spChg>
          <pc:spChg chg="mod">
            <ac:chgData name="Fake Test User" userId="SID-0" providerId="Test" clId="FakeClientId" dt="2021-08-03T07:30:02.491" v="54"/>
            <ac:spMkLst>
              <pc:docMk/>
              <pc:sldMasterMk cId="0" sldId="2147483648"/>
              <pc:sldLayoutMk cId="0" sldId="2147483653"/>
              <ac:spMk id="6" creationId="{00000000-0000-0000-0000-000000000000}"/>
            </ac:spMkLst>
          </pc:spChg>
          <pc:spChg chg="mod">
            <ac:chgData name="Fake Test User" userId="SID-0" providerId="Test" clId="FakeClientId" dt="2021-08-03T07:26:44.295" v="13" actId="790"/>
            <ac:spMkLst>
              <pc:docMk/>
              <pc:sldMasterMk cId="0" sldId="2147483648"/>
              <pc:sldLayoutMk cId="0" sldId="2147483653"/>
              <ac:spMk id="7" creationId="{00000000-0000-0000-0000-000000000000}"/>
            </ac:spMkLst>
          </pc:spChg>
          <pc:spChg chg="mod">
            <ac:chgData name="Fake Test User" userId="SID-0" providerId="Test" clId="FakeClientId" dt="2021-08-03T07:26:44.295" v="13" actId="790"/>
            <ac:spMkLst>
              <pc:docMk/>
              <pc:sldMasterMk cId="0" sldId="2147483648"/>
              <pc:sldLayoutMk cId="0" sldId="2147483653"/>
              <ac:spMk id="8" creationId="{00000000-0000-0000-0000-000000000000}"/>
            </ac:spMkLst>
          </pc:spChg>
          <pc:spChg chg="mod">
            <ac:chgData name="Fake Test User" userId="SID-0" providerId="Test" clId="FakeClientId" dt="2021-08-03T07:26:44.295" v="13" actId="790"/>
            <ac:spMkLst>
              <pc:docMk/>
              <pc:sldMasterMk cId="0" sldId="2147483648"/>
              <pc:sldLayoutMk cId="0" sldId="2147483653"/>
              <ac:spMk id="9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3T07:26:55.826" v="15" actId="790"/>
          <pc:sldLayoutMkLst>
            <pc:docMk/>
            <pc:sldMasterMk cId="0" sldId="2147483648"/>
            <pc:sldLayoutMk cId="0" sldId="2147483654"/>
          </pc:sldLayoutMkLst>
          <pc:spChg chg="mod">
            <ac:chgData name="Fake Test User" userId="SID-0" providerId="Test" clId="FakeClientId" dt="2021-08-03T07:26:55.826" v="15" actId="790"/>
            <ac:spMkLst>
              <pc:docMk/>
              <pc:sldMasterMk cId="0" sldId="2147483648"/>
              <pc:sldLayoutMk cId="0" sldId="2147483654"/>
              <ac:spMk id="2" creationId="{00000000-0000-0000-0000-000000000000}"/>
            </ac:spMkLst>
          </pc:spChg>
          <pc:spChg chg="mod">
            <ac:chgData name="Fake Test User" userId="SID-0" providerId="Test" clId="FakeClientId" dt="2021-08-03T07:26:55.826" v="15" actId="790"/>
            <ac:spMkLst>
              <pc:docMk/>
              <pc:sldMasterMk cId="0" sldId="2147483648"/>
              <pc:sldLayoutMk cId="0" sldId="2147483654"/>
              <ac:spMk id="3" creationId="{00000000-0000-0000-0000-000000000000}"/>
            </ac:spMkLst>
          </pc:spChg>
          <pc:spChg chg="mod">
            <ac:chgData name="Fake Test User" userId="SID-0" providerId="Test" clId="FakeClientId" dt="2021-08-03T07:26:55.826" v="15" actId="790"/>
            <ac:spMkLst>
              <pc:docMk/>
              <pc:sldMasterMk cId="0" sldId="2147483648"/>
              <pc:sldLayoutMk cId="0" sldId="2147483654"/>
              <ac:spMk id="4" creationId="{00000000-0000-0000-0000-000000000000}"/>
            </ac:spMkLst>
          </pc:spChg>
          <pc:spChg chg="mod">
            <ac:chgData name="Fake Test User" userId="SID-0" providerId="Test" clId="FakeClientId" dt="2021-08-03T07:26:55.826" v="15" actId="790"/>
            <ac:spMkLst>
              <pc:docMk/>
              <pc:sldMasterMk cId="0" sldId="2147483648"/>
              <pc:sldLayoutMk cId="0" sldId="2147483654"/>
              <ac:spMk id="5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3T07:27:03.310" v="16" actId="790"/>
          <pc:sldLayoutMkLst>
            <pc:docMk/>
            <pc:sldMasterMk cId="0" sldId="2147483648"/>
            <pc:sldLayoutMk cId="0" sldId="2147483655"/>
          </pc:sldLayoutMkLst>
          <pc:spChg chg="mod">
            <ac:chgData name="Fake Test User" userId="SID-0" providerId="Test" clId="FakeClientId" dt="2021-08-03T07:27:03.310" v="16" actId="790"/>
            <ac:spMkLst>
              <pc:docMk/>
              <pc:sldMasterMk cId="0" sldId="2147483648"/>
              <pc:sldLayoutMk cId="0" sldId="2147483655"/>
              <ac:spMk id="2" creationId="{00000000-0000-0000-0000-000000000000}"/>
            </ac:spMkLst>
          </pc:spChg>
          <pc:spChg chg="mod">
            <ac:chgData name="Fake Test User" userId="SID-0" providerId="Test" clId="FakeClientId" dt="2021-08-03T07:27:03.310" v="16" actId="790"/>
            <ac:spMkLst>
              <pc:docMk/>
              <pc:sldMasterMk cId="0" sldId="2147483648"/>
              <pc:sldLayoutMk cId="0" sldId="2147483655"/>
              <ac:spMk id="3" creationId="{00000000-0000-0000-0000-000000000000}"/>
            </ac:spMkLst>
          </pc:spChg>
          <pc:spChg chg="mod">
            <ac:chgData name="Fake Test User" userId="SID-0" providerId="Test" clId="FakeClientId" dt="2021-08-03T07:27:03.310" v="16" actId="790"/>
            <ac:spMkLst>
              <pc:docMk/>
              <pc:sldMasterMk cId="0" sldId="2147483648"/>
              <pc:sldLayoutMk cId="0" sldId="2147483655"/>
              <ac:spMk id="4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3T07:29:49.398" v="51"/>
          <pc:sldLayoutMkLst>
            <pc:docMk/>
            <pc:sldMasterMk cId="0" sldId="2147483648"/>
            <pc:sldLayoutMk cId="0" sldId="2147483656"/>
          </pc:sldLayoutMkLst>
          <pc:spChg chg="mod">
            <ac:chgData name="Fake Test User" userId="SID-0" providerId="Test" clId="FakeClientId" dt="2021-08-03T07:27:10.607" v="18" actId="790"/>
            <ac:spMkLst>
              <pc:docMk/>
              <pc:sldMasterMk cId="0" sldId="2147483648"/>
              <pc:sldLayoutMk cId="0" sldId="2147483656"/>
              <ac:spMk id="2" creationId="{00000000-0000-0000-0000-000000000000}"/>
            </ac:spMkLst>
          </pc:spChg>
          <pc:spChg chg="mod">
            <ac:chgData name="Fake Test User" userId="SID-0" providerId="Test" clId="FakeClientId" dt="2021-08-03T07:29:49.398" v="51"/>
            <ac:spMkLst>
              <pc:docMk/>
              <pc:sldMasterMk cId="0" sldId="2147483648"/>
              <pc:sldLayoutMk cId="0" sldId="2147483656"/>
              <ac:spMk id="3" creationId="{00000000-0000-0000-0000-000000000000}"/>
            </ac:spMkLst>
          </pc:spChg>
          <pc:spChg chg="mod">
            <ac:chgData name="Fake Test User" userId="SID-0" providerId="Test" clId="FakeClientId" dt="2021-08-03T07:29:46.523" v="50"/>
            <ac:spMkLst>
              <pc:docMk/>
              <pc:sldMasterMk cId="0" sldId="2147483648"/>
              <pc:sldLayoutMk cId="0" sldId="2147483656"/>
              <ac:spMk id="4" creationId="{00000000-0000-0000-0000-000000000000}"/>
            </ac:spMkLst>
          </pc:spChg>
          <pc:spChg chg="mod">
            <ac:chgData name="Fake Test User" userId="SID-0" providerId="Test" clId="FakeClientId" dt="2021-08-03T07:27:10.607" v="18" actId="790"/>
            <ac:spMkLst>
              <pc:docMk/>
              <pc:sldMasterMk cId="0" sldId="2147483648"/>
              <pc:sldLayoutMk cId="0" sldId="2147483656"/>
              <ac:spMk id="5" creationId="{00000000-0000-0000-0000-000000000000}"/>
            </ac:spMkLst>
          </pc:spChg>
          <pc:spChg chg="mod">
            <ac:chgData name="Fake Test User" userId="SID-0" providerId="Test" clId="FakeClientId" dt="2021-08-03T07:27:10.607" v="18" actId="790"/>
            <ac:spMkLst>
              <pc:docMk/>
              <pc:sldMasterMk cId="0" sldId="2147483648"/>
              <pc:sldLayoutMk cId="0" sldId="2147483656"/>
              <ac:spMk id="6" creationId="{00000000-0000-0000-0000-000000000000}"/>
            </ac:spMkLst>
          </pc:spChg>
          <pc:spChg chg="mod">
            <ac:chgData name="Fake Test User" userId="SID-0" providerId="Test" clId="FakeClientId" dt="2021-08-03T07:27:10.607" v="18" actId="790"/>
            <ac:spMkLst>
              <pc:docMk/>
              <pc:sldMasterMk cId="0" sldId="2147483648"/>
              <pc:sldLayoutMk cId="0" sldId="2147483656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3T07:29:36.523" v="48"/>
          <pc:sldLayoutMkLst>
            <pc:docMk/>
            <pc:sldMasterMk cId="0" sldId="2147483648"/>
            <pc:sldLayoutMk cId="0" sldId="2147483657"/>
          </pc:sldLayoutMkLst>
          <pc:spChg chg="mod">
            <ac:chgData name="Fake Test User" userId="SID-0" providerId="Test" clId="FakeClientId" dt="2021-08-03T07:27:26.185" v="22" actId="790"/>
            <ac:spMkLst>
              <pc:docMk/>
              <pc:sldMasterMk cId="0" sldId="2147483648"/>
              <pc:sldLayoutMk cId="0" sldId="2147483657"/>
              <ac:spMk id="2" creationId="{00000000-0000-0000-0000-000000000000}"/>
            </ac:spMkLst>
          </pc:spChg>
          <pc:spChg chg="mod">
            <ac:chgData name="Fake Test User" userId="SID-0" providerId="Test" clId="FakeClientId" dt="2021-08-03T07:27:26.185" v="22" actId="790"/>
            <ac:spMkLst>
              <pc:docMk/>
              <pc:sldMasterMk cId="0" sldId="2147483648"/>
              <pc:sldLayoutMk cId="0" sldId="2147483657"/>
              <ac:spMk id="3" creationId="{00000000-0000-0000-0000-000000000000}"/>
            </ac:spMkLst>
          </pc:spChg>
          <pc:spChg chg="mod">
            <ac:chgData name="Fake Test User" userId="SID-0" providerId="Test" clId="FakeClientId" dt="2021-08-03T07:29:36.523" v="48"/>
            <ac:spMkLst>
              <pc:docMk/>
              <pc:sldMasterMk cId="0" sldId="2147483648"/>
              <pc:sldLayoutMk cId="0" sldId="2147483657"/>
              <ac:spMk id="4" creationId="{00000000-0000-0000-0000-000000000000}"/>
            </ac:spMkLst>
          </pc:spChg>
          <pc:spChg chg="mod">
            <ac:chgData name="Fake Test User" userId="SID-0" providerId="Test" clId="FakeClientId" dt="2021-08-03T07:27:26.185" v="22" actId="790"/>
            <ac:spMkLst>
              <pc:docMk/>
              <pc:sldMasterMk cId="0" sldId="2147483648"/>
              <pc:sldLayoutMk cId="0" sldId="2147483657"/>
              <ac:spMk id="5" creationId="{00000000-0000-0000-0000-000000000000}"/>
            </ac:spMkLst>
          </pc:spChg>
          <pc:spChg chg="mod">
            <ac:chgData name="Fake Test User" userId="SID-0" providerId="Test" clId="FakeClientId" dt="2021-08-03T07:27:26.185" v="22" actId="790"/>
            <ac:spMkLst>
              <pc:docMk/>
              <pc:sldMasterMk cId="0" sldId="2147483648"/>
              <pc:sldLayoutMk cId="0" sldId="2147483657"/>
              <ac:spMk id="6" creationId="{00000000-0000-0000-0000-000000000000}"/>
            </ac:spMkLst>
          </pc:spChg>
          <pc:spChg chg="mod">
            <ac:chgData name="Fake Test User" userId="SID-0" providerId="Test" clId="FakeClientId" dt="2021-08-03T07:27:26.185" v="22" actId="790"/>
            <ac:spMkLst>
              <pc:docMk/>
              <pc:sldMasterMk cId="0" sldId="2147483648"/>
              <pc:sldLayoutMk cId="0" sldId="2147483657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3T07:28:48.382" v="39"/>
          <pc:sldLayoutMkLst>
            <pc:docMk/>
            <pc:sldMasterMk cId="0" sldId="2147483648"/>
            <pc:sldLayoutMk cId="0" sldId="2147483658"/>
          </pc:sldLayoutMkLst>
          <pc:spChg chg="mod">
            <ac:chgData name="Fake Test User" userId="SID-0" providerId="Test" clId="FakeClientId" dt="2021-08-03T07:28:48.382" v="39"/>
            <ac:spMkLst>
              <pc:docMk/>
              <pc:sldMasterMk cId="0" sldId="2147483648"/>
              <pc:sldLayoutMk cId="0" sldId="2147483658"/>
              <ac:spMk id="3" creationId="{00000000-0000-0000-0000-000000000000}"/>
            </ac:spMkLst>
          </pc:spChg>
          <pc:spChg chg="mod">
            <ac:chgData name="Fake Test User" userId="SID-0" providerId="Test" clId="FakeClientId" dt="2021-08-03T07:28:18.810" v="34" actId="790"/>
            <ac:spMkLst>
              <pc:docMk/>
              <pc:sldMasterMk cId="0" sldId="2147483648"/>
              <pc:sldLayoutMk cId="0" sldId="2147483658"/>
              <ac:spMk id="4" creationId="{00000000-0000-0000-0000-000000000000}"/>
            </ac:spMkLst>
          </pc:spChg>
          <pc:spChg chg="mod">
            <ac:chgData name="Fake Test User" userId="SID-0" providerId="Test" clId="FakeClientId" dt="2021-08-03T07:28:18.810" v="34" actId="790"/>
            <ac:spMkLst>
              <pc:docMk/>
              <pc:sldMasterMk cId="0" sldId="2147483648"/>
              <pc:sldLayoutMk cId="0" sldId="2147483658"/>
              <ac:spMk id="5" creationId="{00000000-0000-0000-0000-000000000000}"/>
            </ac:spMkLst>
          </pc:spChg>
          <pc:spChg chg="mod">
            <ac:chgData name="Fake Test User" userId="SID-0" providerId="Test" clId="FakeClientId" dt="2021-08-03T07:28:18.810" v="34" actId="790"/>
            <ac:spMkLst>
              <pc:docMk/>
              <pc:sldMasterMk cId="0" sldId="2147483648"/>
              <pc:sldLayoutMk cId="0" sldId="2147483658"/>
              <ac:spMk id="6" creationId="{00000000-0000-0000-0000-000000000000}"/>
            </ac:spMkLst>
          </pc:spChg>
          <pc:spChg chg="mod">
            <ac:chgData name="Fake Test User" userId="SID-0" providerId="Test" clId="FakeClientId" dt="2021-08-03T07:28:18.810" v="34" actId="790"/>
            <ac:spMkLst>
              <pc:docMk/>
              <pc:sldMasterMk cId="0" sldId="2147483648"/>
              <pc:sldLayoutMk cId="0" sldId="2147483658"/>
              <ac:spMk id="7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3T07:28:35.492" v="38" actId="20577"/>
          <pc:sldLayoutMkLst>
            <pc:docMk/>
            <pc:sldMasterMk cId="0" sldId="2147483648"/>
            <pc:sldLayoutMk cId="0" sldId="2147483659"/>
          </pc:sldLayoutMkLst>
          <pc:spChg chg="mod">
            <ac:chgData name="Fake Test User" userId="SID-0" providerId="Test" clId="FakeClientId" dt="2021-08-03T07:28:26.976" v="36" actId="790"/>
            <ac:spMkLst>
              <pc:docMk/>
              <pc:sldMasterMk cId="0" sldId="2147483648"/>
              <pc:sldLayoutMk cId="0" sldId="2147483659"/>
              <ac:spMk id="2" creationId="{00000000-0000-0000-0000-000000000000}"/>
            </ac:spMkLst>
          </pc:spChg>
          <pc:spChg chg="mod">
            <ac:chgData name="Fake Test User" userId="SID-0" providerId="Test" clId="FakeClientId" dt="2021-08-03T07:28:35.492" v="38" actId="20577"/>
            <ac:spMkLst>
              <pc:docMk/>
              <pc:sldMasterMk cId="0" sldId="2147483648"/>
              <pc:sldLayoutMk cId="0" sldId="2147483659"/>
              <ac:spMk id="3" creationId="{00000000-0000-0000-0000-000000000000}"/>
            </ac:spMkLst>
          </pc:spChg>
          <pc:spChg chg="mod">
            <ac:chgData name="Fake Test User" userId="SID-0" providerId="Test" clId="FakeClientId" dt="2021-08-03T07:28:26.976" v="36" actId="790"/>
            <ac:spMkLst>
              <pc:docMk/>
              <pc:sldMasterMk cId="0" sldId="2147483648"/>
              <pc:sldLayoutMk cId="0" sldId="2147483659"/>
              <ac:spMk id="4" creationId="{00000000-0000-0000-0000-000000000000}"/>
            </ac:spMkLst>
          </pc:spChg>
          <pc:spChg chg="mod">
            <ac:chgData name="Fake Test User" userId="SID-0" providerId="Test" clId="FakeClientId" dt="2021-08-03T07:28:26.976" v="36" actId="790"/>
            <ac:spMkLst>
              <pc:docMk/>
              <pc:sldMasterMk cId="0" sldId="2147483648"/>
              <pc:sldLayoutMk cId="0" sldId="2147483659"/>
              <ac:spMk id="5" creationId="{00000000-0000-0000-0000-000000000000}"/>
            </ac:spMkLst>
          </pc:spChg>
          <pc:spChg chg="mod">
            <ac:chgData name="Fake Test User" userId="SID-0" providerId="Test" clId="FakeClientId" dt="2021-08-03T07:28:26.976" v="36" actId="790"/>
            <ac:spMkLst>
              <pc:docMk/>
              <pc:sldMasterMk cId="0" sldId="2147483648"/>
              <pc:sldLayoutMk cId="0" sldId="2147483659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3T07:29:43.632" v="49"/>
          <pc:sldLayoutMkLst>
            <pc:docMk/>
            <pc:sldMasterMk cId="0" sldId="2147483648"/>
            <pc:sldLayoutMk cId="0" sldId="2147483661"/>
          </pc:sldLayoutMkLst>
          <pc:spChg chg="mod">
            <ac:chgData name="Fake Test User" userId="SID-0" providerId="Test" clId="FakeClientId" dt="2021-08-03T07:27:19.263" v="20" actId="790"/>
            <ac:spMkLst>
              <pc:docMk/>
              <pc:sldMasterMk cId="0" sldId="2147483648"/>
              <pc:sldLayoutMk cId="0" sldId="2147483661"/>
              <ac:spMk id="2" creationId="{00000000-0000-0000-0000-000000000000}"/>
            </ac:spMkLst>
          </pc:spChg>
          <pc:spChg chg="mod">
            <ac:chgData name="Fake Test User" userId="SID-0" providerId="Test" clId="FakeClientId" dt="2021-08-03T07:29:43.632" v="49"/>
            <ac:spMkLst>
              <pc:docMk/>
              <pc:sldMasterMk cId="0" sldId="2147483648"/>
              <pc:sldLayoutMk cId="0" sldId="2147483661"/>
              <ac:spMk id="4" creationId="{00000000-0000-0000-0000-000000000000}"/>
            </ac:spMkLst>
          </pc:spChg>
          <pc:spChg chg="mod">
            <ac:chgData name="Fake Test User" userId="SID-0" providerId="Test" clId="FakeClientId" dt="2021-08-03T07:27:19.263" v="20" actId="790"/>
            <ac:spMkLst>
              <pc:docMk/>
              <pc:sldMasterMk cId="0" sldId="2147483648"/>
              <pc:sldLayoutMk cId="0" sldId="2147483661"/>
              <ac:spMk id="5" creationId="{00000000-0000-0000-0000-000000000000}"/>
            </ac:spMkLst>
          </pc:spChg>
          <pc:spChg chg="mod">
            <ac:chgData name="Fake Test User" userId="SID-0" providerId="Test" clId="FakeClientId" dt="2021-08-03T07:27:19.263" v="20" actId="790"/>
            <ac:spMkLst>
              <pc:docMk/>
              <pc:sldMasterMk cId="0" sldId="2147483648"/>
              <pc:sldLayoutMk cId="0" sldId="2147483661"/>
              <ac:spMk id="6" creationId="{00000000-0000-0000-0000-000000000000}"/>
            </ac:spMkLst>
          </pc:spChg>
          <pc:spChg chg="mod">
            <ac:chgData name="Fake Test User" userId="SID-0" providerId="Test" clId="FakeClientId" dt="2021-08-03T07:27:19.263" v="20" actId="790"/>
            <ac:spMkLst>
              <pc:docMk/>
              <pc:sldMasterMk cId="0" sldId="2147483648"/>
              <pc:sldLayoutMk cId="0" sldId="2147483661"/>
              <ac:spMk id="7" creationId="{00000000-0000-0000-0000-000000000000}"/>
            </ac:spMkLst>
          </pc:spChg>
          <pc:spChg chg="mod">
            <ac:chgData name="Fake Test User" userId="SID-0" providerId="Test" clId="FakeClientId" dt="2021-08-03T07:27:19.263" v="20" actId="790"/>
            <ac:spMkLst>
              <pc:docMk/>
              <pc:sldMasterMk cId="0" sldId="2147483648"/>
              <pc:sldLayoutMk cId="0" sldId="2147483661"/>
              <ac:spMk id="14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3T07:29:32.960" v="47"/>
          <pc:sldLayoutMkLst>
            <pc:docMk/>
            <pc:sldMasterMk cId="0" sldId="2147483648"/>
            <pc:sldLayoutMk cId="0" sldId="2147483663"/>
          </pc:sldLayoutMkLst>
          <pc:spChg chg="mod">
            <ac:chgData name="Fake Test User" userId="SID-0" providerId="Test" clId="FakeClientId" dt="2021-08-03T07:27:35.654" v="24" actId="790"/>
            <ac:spMkLst>
              <pc:docMk/>
              <pc:sldMasterMk cId="0" sldId="2147483648"/>
              <pc:sldLayoutMk cId="0" sldId="2147483663"/>
              <ac:spMk id="2" creationId="{00000000-0000-0000-0000-000000000000}"/>
            </ac:spMkLst>
          </pc:spChg>
          <pc:spChg chg="mod">
            <ac:chgData name="Fake Test User" userId="SID-0" providerId="Test" clId="FakeClientId" dt="2021-08-03T07:29:32.960" v="47"/>
            <ac:spMkLst>
              <pc:docMk/>
              <pc:sldMasterMk cId="0" sldId="2147483648"/>
              <pc:sldLayoutMk cId="0" sldId="2147483663"/>
              <ac:spMk id="3" creationId="{00000000-0000-0000-0000-000000000000}"/>
            </ac:spMkLst>
          </pc:spChg>
          <pc:spChg chg="mod">
            <ac:chgData name="Fake Test User" userId="SID-0" providerId="Test" clId="FakeClientId" dt="2021-08-03T07:27:35.654" v="24" actId="790"/>
            <ac:spMkLst>
              <pc:docMk/>
              <pc:sldMasterMk cId="0" sldId="2147483648"/>
              <pc:sldLayoutMk cId="0" sldId="2147483663"/>
              <ac:spMk id="4" creationId="{00000000-0000-0000-0000-000000000000}"/>
            </ac:spMkLst>
          </pc:spChg>
          <pc:spChg chg="mod">
            <ac:chgData name="Fake Test User" userId="SID-0" providerId="Test" clId="FakeClientId" dt="2021-08-03T07:27:35.654" v="24" actId="790"/>
            <ac:spMkLst>
              <pc:docMk/>
              <pc:sldMasterMk cId="0" sldId="2147483648"/>
              <pc:sldLayoutMk cId="0" sldId="2147483663"/>
              <ac:spMk id="5" creationId="{00000000-0000-0000-0000-000000000000}"/>
            </ac:spMkLst>
          </pc:spChg>
          <pc:spChg chg="mod">
            <ac:chgData name="Fake Test User" userId="SID-0" providerId="Test" clId="FakeClientId" dt="2021-08-03T07:27:35.654" v="24" actId="790"/>
            <ac:spMkLst>
              <pc:docMk/>
              <pc:sldMasterMk cId="0" sldId="2147483648"/>
              <pc:sldLayoutMk cId="0" sldId="2147483663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3T07:29:28.976" v="46"/>
          <pc:sldLayoutMkLst>
            <pc:docMk/>
            <pc:sldMasterMk cId="0" sldId="2147483648"/>
            <pc:sldLayoutMk cId="0" sldId="2147483664"/>
          </pc:sldLayoutMkLst>
          <pc:spChg chg="mod">
            <ac:chgData name="Fake Test User" userId="SID-0" providerId="Test" clId="FakeClientId" dt="2021-08-03T07:27:48.857" v="26" actId="790"/>
            <ac:spMkLst>
              <pc:docMk/>
              <pc:sldMasterMk cId="0" sldId="2147483648"/>
              <pc:sldLayoutMk cId="0" sldId="2147483664"/>
              <ac:spMk id="2" creationId="{00000000-0000-0000-0000-000000000000}"/>
            </ac:spMkLst>
          </pc:spChg>
          <pc:spChg chg="mod">
            <ac:chgData name="Fake Test User" userId="SID-0" providerId="Test" clId="FakeClientId" dt="2021-08-03T07:29:28.976" v="46"/>
            <ac:spMkLst>
              <pc:docMk/>
              <pc:sldMasterMk cId="0" sldId="2147483648"/>
              <pc:sldLayoutMk cId="0" sldId="2147483664"/>
              <ac:spMk id="3" creationId="{00000000-0000-0000-0000-000000000000}"/>
            </ac:spMkLst>
          </pc:spChg>
          <pc:spChg chg="mod">
            <ac:chgData name="Fake Test User" userId="SID-0" providerId="Test" clId="FakeClientId" dt="2021-08-03T07:27:48.857" v="26" actId="790"/>
            <ac:spMkLst>
              <pc:docMk/>
              <pc:sldMasterMk cId="0" sldId="2147483648"/>
              <pc:sldLayoutMk cId="0" sldId="2147483664"/>
              <ac:spMk id="4" creationId="{00000000-0000-0000-0000-000000000000}"/>
            </ac:spMkLst>
          </pc:spChg>
          <pc:spChg chg="mod">
            <ac:chgData name="Fake Test User" userId="SID-0" providerId="Test" clId="FakeClientId" dt="2021-08-03T07:27:48.857" v="26" actId="790"/>
            <ac:spMkLst>
              <pc:docMk/>
              <pc:sldMasterMk cId="0" sldId="2147483648"/>
              <pc:sldLayoutMk cId="0" sldId="2147483664"/>
              <ac:spMk id="5" creationId="{00000000-0000-0000-0000-000000000000}"/>
            </ac:spMkLst>
          </pc:spChg>
          <pc:spChg chg="mod">
            <ac:chgData name="Fake Test User" userId="SID-0" providerId="Test" clId="FakeClientId" dt="2021-08-03T07:27:48.857" v="26" actId="790"/>
            <ac:spMkLst>
              <pc:docMk/>
              <pc:sldMasterMk cId="0" sldId="2147483648"/>
              <pc:sldLayoutMk cId="0" sldId="2147483664"/>
              <ac:spMk id="6" creationId="{00000000-0000-0000-0000-000000000000}"/>
            </ac:spMkLst>
          </pc:spChg>
          <pc:spChg chg="mod">
            <ac:chgData name="Fake Test User" userId="SID-0" providerId="Test" clId="FakeClientId" dt="2021-08-03T07:29:27.210" v="45"/>
            <ac:spMkLst>
              <pc:docMk/>
              <pc:sldMasterMk cId="0" sldId="2147483648"/>
              <pc:sldLayoutMk cId="0" sldId="2147483664"/>
              <ac:spMk id="10" creationId="{00000000-0000-0000-0000-000000000000}"/>
            </ac:spMkLst>
          </pc:spChg>
          <pc:spChg chg="mod">
            <ac:chgData name="Fake Test User" userId="SID-0" providerId="Test" clId="FakeClientId" dt="2021-08-03T07:27:48.857" v="26" actId="790"/>
            <ac:spMkLst>
              <pc:docMk/>
              <pc:sldMasterMk cId="0" sldId="2147483648"/>
              <pc:sldLayoutMk cId="0" sldId="2147483664"/>
              <ac:spMk id="14" creationId="{00000000-0000-0000-0000-000000000000}"/>
            </ac:spMkLst>
          </pc:spChg>
          <pc:spChg chg="mod">
            <ac:chgData name="Fake Test User" userId="SID-0" providerId="Test" clId="FakeClientId" dt="2021-08-03T07:27:48.857" v="26" actId="790"/>
            <ac:spMkLst>
              <pc:docMk/>
              <pc:sldMasterMk cId="0" sldId="2147483648"/>
              <pc:sldLayoutMk cId="0" sldId="2147483664"/>
              <ac:spMk id="15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3T07:29:21.663" v="44"/>
          <pc:sldLayoutMkLst>
            <pc:docMk/>
            <pc:sldMasterMk cId="0" sldId="2147483648"/>
            <pc:sldLayoutMk cId="0" sldId="2147483665"/>
          </pc:sldLayoutMkLst>
          <pc:spChg chg="mod">
            <ac:chgData name="Fake Test User" userId="SID-0" providerId="Test" clId="FakeClientId" dt="2021-08-03T07:27:58.888" v="28" actId="790"/>
            <ac:spMkLst>
              <pc:docMk/>
              <pc:sldMasterMk cId="0" sldId="2147483648"/>
              <pc:sldLayoutMk cId="0" sldId="2147483665"/>
              <ac:spMk id="2" creationId="{00000000-0000-0000-0000-000000000000}"/>
            </ac:spMkLst>
          </pc:spChg>
          <pc:spChg chg="mod">
            <ac:chgData name="Fake Test User" userId="SID-0" providerId="Test" clId="FakeClientId" dt="2021-08-03T07:29:21.663" v="44"/>
            <ac:spMkLst>
              <pc:docMk/>
              <pc:sldMasterMk cId="0" sldId="2147483648"/>
              <pc:sldLayoutMk cId="0" sldId="2147483665"/>
              <ac:spMk id="3" creationId="{00000000-0000-0000-0000-000000000000}"/>
            </ac:spMkLst>
          </pc:spChg>
          <pc:spChg chg="mod">
            <ac:chgData name="Fake Test User" userId="SID-0" providerId="Test" clId="FakeClientId" dt="2021-08-03T07:27:58.888" v="28" actId="790"/>
            <ac:spMkLst>
              <pc:docMk/>
              <pc:sldMasterMk cId="0" sldId="2147483648"/>
              <pc:sldLayoutMk cId="0" sldId="2147483665"/>
              <ac:spMk id="4" creationId="{00000000-0000-0000-0000-000000000000}"/>
            </ac:spMkLst>
          </pc:spChg>
          <pc:spChg chg="mod">
            <ac:chgData name="Fake Test User" userId="SID-0" providerId="Test" clId="FakeClientId" dt="2021-08-03T07:27:58.888" v="28" actId="790"/>
            <ac:spMkLst>
              <pc:docMk/>
              <pc:sldMasterMk cId="0" sldId="2147483648"/>
              <pc:sldLayoutMk cId="0" sldId="2147483665"/>
              <ac:spMk id="5" creationId="{00000000-0000-0000-0000-000000000000}"/>
            </ac:spMkLst>
          </pc:spChg>
          <pc:spChg chg="mod">
            <ac:chgData name="Fake Test User" userId="SID-0" providerId="Test" clId="FakeClientId" dt="2021-08-03T07:27:58.888" v="28" actId="790"/>
            <ac:spMkLst>
              <pc:docMk/>
              <pc:sldMasterMk cId="0" sldId="2147483648"/>
              <pc:sldLayoutMk cId="0" sldId="2147483665"/>
              <ac:spMk id="6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3T07:29:17.695" v="43"/>
          <pc:sldLayoutMkLst>
            <pc:docMk/>
            <pc:sldMasterMk cId="0" sldId="2147483648"/>
            <pc:sldLayoutMk cId="0" sldId="2147483666"/>
          </pc:sldLayoutMkLst>
          <pc:spChg chg="mod">
            <ac:chgData name="Fake Test User" userId="SID-0" providerId="Test" clId="FakeClientId" dt="2021-08-03T07:28:05.638" v="30" actId="790"/>
            <ac:spMkLst>
              <pc:docMk/>
              <pc:sldMasterMk cId="0" sldId="2147483648"/>
              <pc:sldLayoutMk cId="0" sldId="2147483666"/>
              <ac:spMk id="2" creationId="{00000000-0000-0000-0000-000000000000}"/>
            </ac:spMkLst>
          </pc:spChg>
          <pc:spChg chg="mod">
            <ac:chgData name="Fake Test User" userId="SID-0" providerId="Test" clId="FakeClientId" dt="2021-08-03T07:29:17.695" v="43"/>
            <ac:spMkLst>
              <pc:docMk/>
              <pc:sldMasterMk cId="0" sldId="2147483648"/>
              <pc:sldLayoutMk cId="0" sldId="2147483666"/>
              <ac:spMk id="3" creationId="{00000000-0000-0000-0000-000000000000}"/>
            </ac:spMkLst>
          </pc:spChg>
          <pc:spChg chg="mod">
            <ac:chgData name="Fake Test User" userId="SID-0" providerId="Test" clId="FakeClientId" dt="2021-08-03T07:28:05.638" v="30" actId="790"/>
            <ac:spMkLst>
              <pc:docMk/>
              <pc:sldMasterMk cId="0" sldId="2147483648"/>
              <pc:sldLayoutMk cId="0" sldId="2147483666"/>
              <ac:spMk id="4" creationId="{00000000-0000-0000-0000-000000000000}"/>
            </ac:spMkLst>
          </pc:spChg>
          <pc:spChg chg="mod">
            <ac:chgData name="Fake Test User" userId="SID-0" providerId="Test" clId="FakeClientId" dt="2021-08-03T07:28:05.638" v="30" actId="790"/>
            <ac:spMkLst>
              <pc:docMk/>
              <pc:sldMasterMk cId="0" sldId="2147483648"/>
              <pc:sldLayoutMk cId="0" sldId="2147483666"/>
              <ac:spMk id="5" creationId="{00000000-0000-0000-0000-000000000000}"/>
            </ac:spMkLst>
          </pc:spChg>
          <pc:spChg chg="mod">
            <ac:chgData name="Fake Test User" userId="SID-0" providerId="Test" clId="FakeClientId" dt="2021-08-03T07:28:05.638" v="30" actId="790"/>
            <ac:spMkLst>
              <pc:docMk/>
              <pc:sldMasterMk cId="0" sldId="2147483648"/>
              <pc:sldLayoutMk cId="0" sldId="2147483666"/>
              <ac:spMk id="6" creationId="{00000000-0000-0000-0000-000000000000}"/>
            </ac:spMkLst>
          </pc:spChg>
          <pc:spChg chg="mod">
            <ac:chgData name="Fake Test User" userId="SID-0" providerId="Test" clId="FakeClientId" dt="2021-08-03T07:29:16.304" v="42"/>
            <ac:spMkLst>
              <pc:docMk/>
              <pc:sldMasterMk cId="0" sldId="2147483648"/>
              <pc:sldLayoutMk cId="0" sldId="2147483666"/>
              <ac:spMk id="10" creationId="{00000000-0000-0000-0000-000000000000}"/>
            </ac:spMkLst>
          </pc:spChg>
          <pc:spChg chg="mod">
            <ac:chgData name="Fake Test User" userId="SID-0" providerId="Test" clId="FakeClientId" dt="2021-08-03T07:28:05.638" v="30" actId="790"/>
            <ac:spMkLst>
              <pc:docMk/>
              <pc:sldMasterMk cId="0" sldId="2147483648"/>
              <pc:sldLayoutMk cId="0" sldId="2147483666"/>
              <ac:spMk id="14" creationId="{00000000-0000-0000-0000-000000000000}"/>
            </ac:spMkLst>
          </pc:spChg>
          <pc:spChg chg="mod">
            <ac:chgData name="Fake Test User" userId="SID-0" providerId="Test" clId="FakeClientId" dt="2021-08-03T07:28:05.638" v="30" actId="790"/>
            <ac:spMkLst>
              <pc:docMk/>
              <pc:sldMasterMk cId="0" sldId="2147483648"/>
              <pc:sldLayoutMk cId="0" sldId="2147483666"/>
              <ac:spMk id="15" creationId="{00000000-0000-0000-0000-000000000000}"/>
            </ac:spMkLst>
          </pc:spChg>
        </pc:sldLayoutChg>
        <pc:sldLayoutChg chg="modSp mod">
          <pc:chgData name="Fake Test User" userId="SID-0" providerId="Test" clId="FakeClientId" dt="2021-08-03T07:29:12.929" v="41"/>
          <pc:sldLayoutMkLst>
            <pc:docMk/>
            <pc:sldMasterMk cId="0" sldId="2147483648"/>
            <pc:sldLayoutMk cId="0" sldId="2147483667"/>
          </pc:sldLayoutMkLst>
          <pc:spChg chg="mod">
            <ac:chgData name="Fake Test User" userId="SID-0" providerId="Test" clId="FakeClientId" dt="2021-08-03T07:28:12.607" v="32" actId="790"/>
            <ac:spMkLst>
              <pc:docMk/>
              <pc:sldMasterMk cId="0" sldId="2147483648"/>
              <pc:sldLayoutMk cId="0" sldId="2147483667"/>
              <ac:spMk id="2" creationId="{00000000-0000-0000-0000-000000000000}"/>
            </ac:spMkLst>
          </pc:spChg>
          <pc:spChg chg="mod">
            <ac:chgData name="Fake Test User" userId="SID-0" providerId="Test" clId="FakeClientId" dt="2021-08-03T07:29:12.929" v="41"/>
            <ac:spMkLst>
              <pc:docMk/>
              <pc:sldMasterMk cId="0" sldId="2147483648"/>
              <pc:sldLayoutMk cId="0" sldId="2147483667"/>
              <ac:spMk id="3" creationId="{00000000-0000-0000-0000-000000000000}"/>
            </ac:spMkLst>
          </pc:spChg>
          <pc:spChg chg="mod">
            <ac:chgData name="Fake Test User" userId="SID-0" providerId="Test" clId="FakeClientId" dt="2021-08-03T07:28:12.607" v="32" actId="790"/>
            <ac:spMkLst>
              <pc:docMk/>
              <pc:sldMasterMk cId="0" sldId="2147483648"/>
              <pc:sldLayoutMk cId="0" sldId="2147483667"/>
              <ac:spMk id="4" creationId="{00000000-0000-0000-0000-000000000000}"/>
            </ac:spMkLst>
          </pc:spChg>
          <pc:spChg chg="mod">
            <ac:chgData name="Fake Test User" userId="SID-0" providerId="Test" clId="FakeClientId" dt="2021-08-03T07:28:12.607" v="32" actId="790"/>
            <ac:spMkLst>
              <pc:docMk/>
              <pc:sldMasterMk cId="0" sldId="2147483648"/>
              <pc:sldLayoutMk cId="0" sldId="2147483667"/>
              <ac:spMk id="5" creationId="{00000000-0000-0000-0000-000000000000}"/>
            </ac:spMkLst>
          </pc:spChg>
          <pc:spChg chg="mod">
            <ac:chgData name="Fake Test User" userId="SID-0" providerId="Test" clId="FakeClientId" dt="2021-08-03T07:28:12.607" v="32" actId="790"/>
            <ac:spMkLst>
              <pc:docMk/>
              <pc:sldMasterMk cId="0" sldId="2147483648"/>
              <pc:sldLayoutMk cId="0" sldId="2147483667"/>
              <ac:spMk id="6" creationId="{00000000-0000-0000-0000-000000000000}"/>
            </ac:spMkLst>
          </pc:spChg>
          <pc:spChg chg="mod">
            <ac:chgData name="Fake Test User" userId="SID-0" providerId="Test" clId="FakeClientId" dt="2021-08-03T07:28:52.257" v="40"/>
            <ac:spMkLst>
              <pc:docMk/>
              <pc:sldMasterMk cId="0" sldId="2147483648"/>
              <pc:sldLayoutMk cId="0" sldId="2147483667"/>
              <ac:spMk id="10" creationId="{00000000-0000-0000-0000-000000000000}"/>
            </ac:spMkLst>
          </pc:spChg>
        </pc:sldLayoutChg>
      </pc:sldMasterChg>
    </pc:docChg>
  </pc:docChgLst>
</pc:chgInfo>
</file>

<file path=ppt/handoutMasters/_rels/handoutMaster11.xml.rels>&#65279;<?xml version="1.0" encoding="utf-8"?><Relationships xmlns="http://schemas.openxmlformats.org/package/2006/relationships"><Relationship Type="http://schemas.openxmlformats.org/officeDocument/2006/relationships/theme" Target="/ppt/theme/theme33.xml" Id="rId1" /></Relationships>
</file>

<file path=ppt/handoutMasters/handoutMaster1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DADE0234-3CCC-41FE-8FE7-E2D4886EEBB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CE434361-0155-4EC4-97D8-10481E92BFE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81E22-8C76-44B8-8529-DE0560182696}" type="datetime1">
              <a:rPr lang="cs-CZ" smtClean="0"/>
              <a:t>03.08.2021</a:t>
            </a:fld>
            <a:endParaRPr lang="cs-CZ" dirty="0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88FE38ED-6084-4925-B611-F04F2960C0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BBCF3A6-EE37-4DDE-BC1B-6FDB66D075D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EA8695-D682-4D6B-A815-9BA6D7B1B4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80302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1.xml.rels>&#65279;<?xml version="1.0" encoding="utf-8"?><Relationships xmlns="http://schemas.openxmlformats.org/package/2006/relationships"><Relationship Type="http://schemas.openxmlformats.org/officeDocument/2006/relationships/theme" Target="/ppt/theme/theme21.xml" Id="rId1" /></Relationships>
</file>

<file path=ppt/notesMasters/notesMaster1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noProof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BDD71-927B-4C60-8CA9-BF1633762599}" type="datetime1">
              <a:rPr lang="cs-CZ" smtClean="0"/>
              <a:pPr/>
              <a:t>03.08.2021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/>
              <a:t>Po kliknutí můžete upravovat styly textu v předloze.</a:t>
            </a:r>
          </a:p>
          <a:p>
            <a:pPr lvl="1"/>
            <a:r>
              <a:rPr lang="cs-CZ" noProof="0"/>
              <a:t>Druhá úroveň</a:t>
            </a:r>
          </a:p>
          <a:p>
            <a:pPr lvl="2"/>
            <a:r>
              <a:rPr lang="cs-CZ" noProof="0"/>
              <a:t>Třetí úroveň</a:t>
            </a:r>
          </a:p>
          <a:p>
            <a:pPr lvl="3"/>
            <a:r>
              <a:rPr lang="cs-CZ" noProof="0"/>
              <a:t>Čtvrtá úroveň</a:t>
            </a:r>
          </a:p>
          <a:p>
            <a:pPr lvl="4"/>
            <a:r>
              <a:rPr lang="cs-CZ" noProof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D3200-D926-4D72-9086-9598A40CA5EB}" type="slidenum">
              <a:rPr lang="cs-CZ" noProof="0" smtClean="0"/>
              <a:t>‹#›</a:t>
            </a:fld>
            <a:endParaRPr lang="cs-CZ" noProof="0"/>
          </a:p>
        </p:txBody>
      </p:sp>
    </p:spTree>
    <p:extLst>
      <p:ext uri="{BB962C8B-B14F-4D97-AF65-F5344CB8AC3E}">
        <p14:creationId xmlns:p14="http://schemas.microsoft.com/office/powerpoint/2010/main" val="42809508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1.xml.rels>&#65279;<?xml version="1.0" encoding="utf-8"?><Relationships xmlns="http://schemas.openxmlformats.org/package/2006/relationships"><Relationship Type="http://schemas.openxmlformats.org/officeDocument/2006/relationships/slide" Target="/ppt/slides/slide11.xml" Id="rId2" /><Relationship Type="http://schemas.openxmlformats.org/officeDocument/2006/relationships/notesMaster" Target="/ppt/notesMasters/notesMaster11.xml" Id="rId1" /></Relationship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>
          <a:xfrm>
            <a:off x="3756378" y="4423128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FD3200-D926-4D72-9086-9598A40CA5EB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4671953"/>
      </p:ext>
    </p:extLst>
  </p:cSld>
  <p:clrMapOvr>
    <a:masterClrMapping/>
  </p:clrMapOvr>
</p:notes>
</file>

<file path=ppt/slideLayouts/_rels/slideLayout101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11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2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3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41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51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69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177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28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3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41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51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610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75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8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_rels/slideLayout916.xml.rels>&#65279;<?xml version="1.0" encoding="utf-8"?><Relationships xmlns="http://schemas.openxmlformats.org/package/2006/relationships"><Relationship Type="http://schemas.openxmlformats.org/officeDocument/2006/relationships/slideMaster" Target="/ppt/slideMasters/slideMaster11.xml" Id="rId1" /></Relationships>
</file>

<file path=ppt/slideLayouts/slideLayout10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 dirty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BB0CCB2-C43D-4640-93D1-23CBBA70831D}" type="datetime1">
              <a:rPr lang="cs-CZ" noProof="0" smtClean="0"/>
              <a:t>03.08.2021</a:t>
            </a:fld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rtlCol="0"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1751012" y="3886200"/>
            <a:ext cx="8676222" cy="190500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 noProof="0"/>
              <a:t>Kliknutím můžete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8BAC63-A8F3-426E-91E4-B39CCA99A513}" type="datetime1">
              <a:rPr lang="cs-CZ" noProof="0" smtClean="0"/>
              <a:t>03.08.2021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1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dpis a 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rtlCol="0" anchor="ctr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ED2201A-8DD9-4A85-96D5-53325C88F4BF}" type="datetime1">
              <a:rPr lang="cs-CZ" noProof="0" smtClean="0"/>
              <a:t>03.08.2021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 pole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cs-CZ" sz="8000" noProof="0">
                <a:solidFill>
                  <a:schemeClr val="accent1"/>
                </a:solidFill>
              </a:rPr>
              <a:t>„</a:t>
            </a:r>
          </a:p>
        </p:txBody>
      </p:sp>
      <p:sp>
        <p:nvSpPr>
          <p:cNvPr id="15" name="Textové pole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cs-CZ" sz="8000" noProof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rtlCol="0"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cs-CZ" noProof="0" dirty="0"/>
              <a:t>Po kliknutí můžete upravovat styly textu v předloze.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lvl="0" rtl="0"/>
            <a:r>
              <a:rPr lang="cs-CZ" noProof="0" dirty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7E1655-7F68-49AF-ABC4-FD65DF6A72CE}" type="datetime1">
              <a:rPr lang="cs-CZ" noProof="0" smtClean="0"/>
              <a:t>03.08.2021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rtlCol="0" anchor="b">
            <a:normAutofit/>
          </a:bodyPr>
          <a:lstStyle>
            <a:lvl1pPr algn="l">
              <a:defRPr sz="3200" b="0" cap="all"/>
            </a:lvl1pPr>
          </a:lstStyle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lvl="0" rtl="0"/>
            <a:r>
              <a:rPr lang="cs-CZ" noProof="0" dirty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6D4323E-3470-4876-BAA3-6CFC35638558}" type="datetime1">
              <a:rPr lang="cs-CZ" noProof="0" smtClean="0"/>
              <a:t>03.08.2021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14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 pole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rtl="0"/>
            <a:r>
              <a:rPr lang="cs-CZ" sz="8000" noProof="0">
                <a:solidFill>
                  <a:schemeClr val="accent1"/>
                </a:solidFill>
              </a:rPr>
              <a:t>„</a:t>
            </a:r>
          </a:p>
        </p:txBody>
      </p:sp>
      <p:sp>
        <p:nvSpPr>
          <p:cNvPr id="15" name="Textové pole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 rtl="0"/>
            <a:r>
              <a:rPr lang="cs-CZ" sz="8000" noProof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rtlCol="0"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lvl="0" rtl="0"/>
            <a:r>
              <a:rPr lang="cs-CZ" noProof="0" dirty="0"/>
              <a:t>Po kliknutí můžete upravovat styly textu v předloze.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6A4BAD9-815C-4EAE-90B4-3F66DC650CC6}" type="datetime1">
              <a:rPr lang="cs-CZ" noProof="0" smtClean="0"/>
              <a:t>03.08.2021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15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 rtl="0"/>
            <a:r>
              <a:rPr lang="cs-CZ" noProof="0"/>
              <a:t>Kliknutím lze upravit styl.</a:t>
            </a:r>
          </a:p>
        </p:txBody>
      </p:sp>
      <p:sp>
        <p:nvSpPr>
          <p:cNvPr id="10" name="Zástupný symbol pro text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lvl="0" rtl="0"/>
            <a:r>
              <a:rPr lang="cs-CZ" noProof="0" dirty="0"/>
              <a:t>Po kliknutí můžete upravovat styly textu v předloze.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C487C48-0B53-45FF-81F4-1EAB788A6043}" type="datetime1">
              <a:rPr lang="cs-CZ" noProof="0" smtClean="0"/>
              <a:t>03.08.2021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 rtlCol="0"/>
          <a:lstStyle/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cs-CZ" noProof="0" dirty="0"/>
              <a:t>Po kliknutí můžete upravovat styly textu v předloze.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D97F6F1-75C7-4AA8-9FA5-6E1B89FC713E}" type="datetime1">
              <a:rPr lang="cs-CZ" noProof="0" smtClean="0"/>
              <a:t>03.08.2021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 rtlCol="0"/>
          <a:lstStyle/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rtlCol="0" anchor="t"/>
          <a:lstStyle/>
          <a:p>
            <a:pPr lvl="0" rtl="0"/>
            <a:r>
              <a:rPr lang="cs-CZ" noProof="0" dirty="0"/>
              <a:t>Po kliknutí můžete upravovat styly textu v předloze.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E17FAF-227B-4F41-92E7-817005B3887A}" type="datetime1">
              <a:rPr lang="cs-CZ" noProof="0" smtClean="0"/>
              <a:t>03.08.2021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 anchor="ctr"/>
          <a:lstStyle/>
          <a:p>
            <a:pPr lvl="0" rtl="0"/>
            <a:r>
              <a:rPr lang="cs-CZ" noProof="0" dirty="0"/>
              <a:t>Po kliknutí můžete upravovat styly textu v předloze.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D68EE56-41E8-478E-A063-D39880267FB3}" type="datetime1">
              <a:rPr lang="cs-CZ" noProof="0" smtClean="0"/>
              <a:t>03.08.2021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rtlCol="0" anchor="b"/>
          <a:lstStyle>
            <a:lvl1pPr algn="r">
              <a:defRPr sz="4000" b="0" cap="all"/>
            </a:lvl1pPr>
          </a:lstStyle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rtlCol="0"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 noProof="0" dirty="0"/>
              <a:t>Po kliknutí můžete upravovat styly textu v předloze.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373211E-3269-47A5-BC4C-BE4215BE817A}" type="datetime1">
              <a:rPr lang="cs-CZ" noProof="0" smtClean="0"/>
              <a:t>03.08.2021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ě obsahové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 noProof="0" dirty="0"/>
              <a:t>Po kliknutí můžete upravovat styly textu v předloze.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 rtlCol="0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 noProof="0" dirty="0"/>
              <a:t>Po kliknutí můžete upravovat styly textu v předloze.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5C2BCBF-FFF4-4148-96A8-E88AE2CA7701}" type="datetime1">
              <a:rPr lang="cs-CZ" noProof="0" smtClean="0"/>
              <a:t>03.08.2021</a:t>
            </a:fld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dirty="0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 noProof="0" dirty="0"/>
              <a:t>Po kliknutí můžete upravovat styly textu v předloze.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 noProof="0" dirty="0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rtlCol="0"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rtl="0"/>
            <a:r>
              <a:rPr lang="cs-CZ" noProof="0" dirty="0"/>
              <a:t>Po kliknutí můžete upravovat styly textu v předloze.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FA57FF-EF21-41A8-AF85-06EBE3182141}" type="datetime1">
              <a:rPr lang="cs-CZ" noProof="0" smtClean="0"/>
              <a:t>03.08.2021</a:t>
            </a:fld>
            <a:endParaRPr lang="cs-CZ" noProof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354A803-60E7-4CB4-8717-AA350840E234}" type="datetime1">
              <a:rPr lang="cs-CZ" noProof="0" smtClean="0"/>
              <a:t>03.08.2021</a:t>
            </a:fld>
            <a:endParaRPr lang="cs-CZ" noProof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399517E-D56E-4359-9F3C-A8897F29BDEA}" type="datetime1">
              <a:rPr lang="cs-CZ" noProof="0" smtClean="0"/>
              <a:t>03.08.2021</a:t>
            </a:fld>
            <a:endParaRPr lang="cs-CZ" noProof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rtlCol="0"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cs-CZ" noProof="0" dirty="0"/>
              <a:t>Po kliknutí můžete upravovat styly textu v předloze.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 dirty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FB12161-7176-4D5B-8056-430EE5D06A4B}" type="datetime1">
              <a:rPr lang="cs-CZ" noProof="0" smtClean="0"/>
              <a:t>03.08.2021</a:t>
            </a:fld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Layouts/slideLayout9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rtlCol="0" anchor="b">
            <a:normAutofit/>
          </a:bodyPr>
          <a:lstStyle>
            <a:lvl1pPr algn="l">
              <a:defRPr sz="2800" b="0"/>
            </a:lvl1pPr>
          </a:lstStyle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14" name="Zástupný symbol obrázku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 noProof="0"/>
              <a:t>Po kliknutí na ikonu můžete přidat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 noProof="0" dirty="0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 rtlCol="0"/>
          <a:lstStyle/>
          <a:p>
            <a:pPr rtl="0"/>
            <a:fld id="{CF64EAC3-A0E8-44DE-8044-9AE96767D5DD}" type="datetime1">
              <a:rPr lang="cs-CZ" noProof="0" smtClean="0"/>
              <a:t>03.08.2021</a:t>
            </a:fld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 rtlCol="0"/>
          <a:lstStyle/>
          <a:p>
            <a:pPr rtl="0"/>
            <a:endParaRPr lang="cs-CZ" noProof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Ovr>
    <a:masterClrMapping/>
  </p:clrMapOvr>
</p:sldLayout>
</file>

<file path=ppt/slideMasters/_rels/slideMaster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82.xml" Id="rId8" /><Relationship Type="http://schemas.openxmlformats.org/officeDocument/2006/relationships/slideLayout" Target="/ppt/slideLayouts/slideLayout133.xml" Id="rId13" /><Relationship Type="http://schemas.openxmlformats.org/officeDocument/2006/relationships/theme" Target="/ppt/theme/theme12.xml" Id="rId18" /><Relationship Type="http://schemas.openxmlformats.org/officeDocument/2006/relationships/slideLayout" Target="/ppt/slideLayouts/slideLayout34.xml" Id="rId3" /><Relationship Type="http://schemas.openxmlformats.org/officeDocument/2006/relationships/slideLayout" Target="/ppt/slideLayouts/slideLayout75.xml" Id="rId7" /><Relationship Type="http://schemas.openxmlformats.org/officeDocument/2006/relationships/slideLayout" Target="/ppt/slideLayouts/slideLayout126.xml" Id="rId12" /><Relationship Type="http://schemas.openxmlformats.org/officeDocument/2006/relationships/slideLayout" Target="/ppt/slideLayouts/slideLayout177.xml" Id="rId17" /><Relationship Type="http://schemas.openxmlformats.org/officeDocument/2006/relationships/slideLayout" Target="/ppt/slideLayouts/slideLayout28.xml" Id="rId2" /><Relationship Type="http://schemas.openxmlformats.org/officeDocument/2006/relationships/slideLayout" Target="/ppt/slideLayouts/slideLayout169.xml" Id="rId16" /><Relationship Type="http://schemas.openxmlformats.org/officeDocument/2006/relationships/slideLayout" Target="/ppt/slideLayouts/slideLayout11.xml" Id="rId1" /><Relationship Type="http://schemas.openxmlformats.org/officeDocument/2006/relationships/slideLayout" Target="/ppt/slideLayouts/slideLayout610.xml" Id="rId6" /><Relationship Type="http://schemas.openxmlformats.org/officeDocument/2006/relationships/slideLayout" Target="/ppt/slideLayouts/slideLayout1111.xml" Id="rId11" /><Relationship Type="http://schemas.openxmlformats.org/officeDocument/2006/relationships/slideLayout" Target="/ppt/slideLayouts/slideLayout512.xml" Id="rId5" /><Relationship Type="http://schemas.openxmlformats.org/officeDocument/2006/relationships/slideLayout" Target="/ppt/slideLayouts/slideLayout1513.xml" Id="rId15" /><Relationship Type="http://schemas.openxmlformats.org/officeDocument/2006/relationships/slideLayout" Target="/ppt/slideLayouts/slideLayout1014.xml" Id="rId10" /><Relationship Type="http://schemas.openxmlformats.org/officeDocument/2006/relationships/slideLayout" Target="/ppt/slideLayouts/slideLayout415.xml" Id="rId4" /><Relationship Type="http://schemas.openxmlformats.org/officeDocument/2006/relationships/slideLayout" Target="/ppt/slideLayouts/slideLayout916.xml" Id="rId9" /><Relationship Type="http://schemas.openxmlformats.org/officeDocument/2006/relationships/slideLayout" Target="/ppt/slideLayouts/slideLayout1417.xml" Id="rId14" /></Relationships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cs-CZ" noProof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cs-CZ" noProof="0" dirty="0"/>
              <a:t>Po kliknutí můžete upravovat styly textu v předloze.</a:t>
            </a:r>
          </a:p>
          <a:p>
            <a:pPr lvl="1" rtl="0"/>
            <a:r>
              <a:rPr lang="cs-CZ" noProof="0" dirty="0"/>
              <a:t>Druhá úroveň</a:t>
            </a:r>
          </a:p>
          <a:p>
            <a:pPr lvl="2" rtl="0"/>
            <a:r>
              <a:rPr lang="cs-CZ" noProof="0" dirty="0"/>
              <a:t>Třetí úroveň</a:t>
            </a:r>
          </a:p>
          <a:p>
            <a:pPr lvl="3" rtl="0"/>
            <a:r>
              <a:rPr lang="cs-CZ" noProof="0" dirty="0"/>
              <a:t>Čtvrtá úroveň</a:t>
            </a:r>
          </a:p>
          <a:p>
            <a:pPr lvl="4" rtl="0"/>
            <a:r>
              <a:rPr lang="cs-CZ" noProof="0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fld id="{06D41FCE-064C-4C8A-B38B-A5B7D0335424}" type="datetime1">
              <a:rPr lang="cs-CZ" noProof="0" smtClean="0"/>
              <a:t>03.08.2021</a:t>
            </a:fld>
            <a:endParaRPr lang="cs-CZ" noProof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endParaRPr lang="cs-CZ" noProof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 rtl="0"/>
            <a:fld id="{D57F1E4F-1CFF-5643-939E-217C01CDF565}" type="slidenum">
              <a:rPr lang="cs-CZ" noProof="0" smtClean="0"/>
              <a:pPr rtl="0"/>
              <a:t>‹#›</a:t>
            </a:fld>
            <a:endParaRPr lang="cs-CZ" noProof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1.xml.rels>&#65279;<?xml version="1.0" encoding="utf-8"?><Relationships xmlns="http://schemas.openxmlformats.org/package/2006/relationships"><Relationship Type="http://schemas.openxmlformats.org/officeDocument/2006/relationships/notesSlide" Target="/ppt/notesSlides/notesSlide11.xml" Id="rId2" /><Relationship Type="http://schemas.openxmlformats.org/officeDocument/2006/relationships/slideLayout" Target="/ppt/slideLayouts/slideLayout11.xml" Id="rId1" /></Relationships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9223466"/>
      </p:ext>
    </p:extLst>
  </p:cSld>
  <p:clrMapOvr>
    <a:masterClrMapping/>
  </p:clrMapOvr>
</p:sld>
</file>

<file path=ppt/theme/_rels/theme12.xml.rels>&#65279;<?xml version="1.0" encoding="utf-8"?><Relationships xmlns="http://schemas.openxmlformats.org/package/2006/relationships"><Relationship Type="http://schemas.openxmlformats.org/officeDocument/2006/relationships/image" Target="/ppt/media/image12.jpeg" Id="rId1" /></Relationships>
</file>

<file path=ppt/theme/theme12.xml><?xml version="1.0" encoding="utf-8"?>
<a:theme xmlns:a="http://schemas.openxmlformats.org/drawingml/2006/main" name="Síť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ap:Properties xmlns:vt="http://schemas.openxmlformats.org/officeDocument/2006/docPropsVTypes" xmlns:ap="http://schemas.openxmlformats.org/officeDocument/2006/extended-properties">
  <ap:Template>TC103457485[[fn=Mesh]]</ap:Template>
  <ap:TotalTime>10</ap:TotalTime>
  <ap:Words>1</ap:Words>
  <ap:PresentationFormat>Širokoúhlá obrazovka</ap:PresentationFormat>
  <ap:Paragraphs>1</ap:Paragraphs>
  <ap:Slides>1</ap:Slides>
  <ap:Notes>1</ap:Notes>
  <ap:HiddenSlides>0</ap:HiddenSlides>
  <ap:MMClips>0</ap:MMClips>
  <ap:ScaleCrop>false</ap:ScaleCrop>
  <ap:HeadingPairs>
    <vt:vector baseType="variant" size="6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ap:HeadingPairs>
  <ap:TitlesOfParts>
    <vt:vector baseType="lpstr" size="5">
      <vt:lpstr>Arial</vt:lpstr>
      <vt:lpstr>Calibri</vt:lpstr>
      <vt:lpstr>Century Gothic</vt:lpstr>
      <vt:lpstr>Síť</vt:lpstr>
      <vt:lpstr>Prezentace aplikace PowerPoint</vt:lpstr>
    </vt:vector>
  </ap:TitlesOfParts>
  <ap:LinksUpToDate>false</ap:LinksUpToDate>
  <ap:SharedDoc>false</ap:SharedDoc>
  <ap:HyperlinksChanged>false</ap:HyperlinksChanged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terms:created xsi:type="dcterms:W3CDTF">2013-07-15T20:24:02Z</dcterms:created>
  <dcterms:modified xsi:type="dcterms:W3CDTF">2021-08-03T07:31:16Z</dcterms:modified>
</cp:coreProperties>
</file>