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6:38:19.586" v="74" actId="790"/>
      <pc:docMkLst>
        <pc:docMk/>
      </pc:docMkLst>
      <pc:sldChg chg="modSp mod modNotes">
        <pc:chgData name="Fake Test User" userId="SID-0" providerId="Test" clId="FakeClientId" dt="2021-08-03T06:37:49.023" v="68" actId="790"/>
        <pc:sldMkLst>
          <pc:docMk/>
          <pc:sldMk cId="2622186954" sldId="256"/>
        </pc:sldMkLst>
        <pc:spChg chg="mod">
          <ac:chgData name="Fake Test User" userId="SID-0" providerId="Test" clId="FakeClientId" dt="2021-08-03T06:29:40.812" v="0" actId="790"/>
          <ac:spMkLst>
            <pc:docMk/>
            <pc:sldMk cId="262218695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6:29:40.812" v="0" actId="790"/>
          <ac:spMkLst>
            <pc:docMk/>
            <pc:sldMk cId="262218695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6:37:40.632" v="67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6:31:25.579" v="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6:37:40.632" v="67"/>
          <ac:spMkLst>
            <pc:docMk/>
            <pc:sldMasterMk cId="0" sldId="2147483648"/>
            <ac:spMk id="3" creationId="{00000000-0000-0000-0000-000000000000}"/>
          </ac:spMkLst>
        </pc:spChg>
        <pc:sldLayoutChg chg="modSp mod">
          <pc:chgData name="Fake Test User" userId="SID-0" providerId="Test" clId="FakeClientId" dt="2021-08-03T06:31:41.001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6:31:41.001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1:41.001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1:41.001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1:41.001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1:41.001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7:33.351" v="66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6:31:51.782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1:51.782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1:51.782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1:51.782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7:33.351" v="66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7:27.398" v="65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6:31:58.220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7:27.398" v="65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1:58.220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1:58.220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1:58.220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7:23.445" v="64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6:32:04.392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2:04.392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2:04.392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37:20.945" v="63"/>
            <ac:spMkLst>
              <pc:docMk/>
              <pc:sldMasterMk cId="0" sldId="2147483648"/>
              <pc:sldLayoutMk cId="0" sldId="2147483652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6:37:23.445" v="64"/>
            <ac:spMkLst>
              <pc:docMk/>
              <pc:sldMasterMk cId="0" sldId="2147483648"/>
              <pc:sldLayoutMk cId="0" sldId="214748365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3T06:32:04.392" v="9" actId="790"/>
            <ac:spMkLst>
              <pc:docMk/>
              <pc:sldMasterMk cId="0" sldId="2147483648"/>
              <pc:sldLayoutMk cId="0" sldId="2147483652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7:14.538" v="62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6:37:08.913" v="59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7:14.538" v="62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2:13.126" v="1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32:13.126" v="1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32:13.126" v="1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6:37:11.320" v="6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6:37:13.413" v="61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3T06:32:13.126" v="11" actId="790"/>
            <ac:spMkLst>
              <pc:docMk/>
              <pc:sldMasterMk cId="0" sldId="2147483648"/>
              <pc:sldLayoutMk cId="0" sldId="214748365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2:18.876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6:32:18.876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2:18.876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2:18.876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2:18.876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2:29.501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6:32:29.501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2:29.501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2:29.501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7:05.491" v="58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6:32:35.470" v="16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7:02.945" v="57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2:35.470" v="16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2:35.470" v="16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2:35.470" v="16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37:05.491" v="58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6:58.101" v="56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6:32:41.595" v="18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2:41.595" v="18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6:58.101" v="56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2:41.595" v="18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2:41.595" v="18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2:41.595" v="18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5:04.256" v="37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6:33:53.022" v="3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3:53.022" v="3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53.022" v="3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3:53.022" v="3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5:04.256" v="37"/>
            <ac:spMkLst>
              <pc:docMk/>
              <pc:sldMasterMk cId="0" sldId="2147483648"/>
              <pc:sldLayoutMk cId="0" sldId="214748365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4:56.194" v="36" actId="2057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6:33:58.803" v="3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3:58.803" v="3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58.803" v="3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3:58.803" v="3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4:56.194" v="36" actId="20577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6:53.710" v="55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3T06:33:11.740" v="20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3:11.740" v="20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6:53.710" v="55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11.740" v="20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3:11.740" v="20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3:11.740" v="20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6:50.257" v="54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3T06:33:18.693" v="22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6:50.257" v="54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18.693" v="22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3:18.693" v="22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3:18.693" v="22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6:41.148" v="51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3T06:33:31.615" v="2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6:41.148" v="51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31.615" v="2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3:31.615" v="2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3:31.615" v="26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6:47.163" v="53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3T06:33:24.834" v="24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36:47.163" v="53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24.834" v="24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3:24.834" v="24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33:24.834" v="24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36:45.835" v="52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6:33:24.834" v="24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3T06:33:24.834" v="24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6:36.960" v="5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3T06:33:37.834" v="2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3:37.834" v="2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37.834" v="2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5:17.975" v="44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35:20.366" v="46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35:22.538" v="47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6:35:24.366" v="48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6:36:35.835" v="49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3T06:36:36.960" v="5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6:33:37.834" v="28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35:14.319" v="43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35:08.585" v="38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3T06:35:09.819" v="39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3T06:35:12.116" v="41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3T06:35:11.038" v="4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3T06:35:13.225" v="42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3T06:35:14.319" v="43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3T06:33:46.256" v="30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65AE3D7-30CB-4992-AE2A-320EF6E367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DAF593-B7A6-4284-BE40-E561D640C0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E6EE1-CCD4-4480-95BF-2AA5E79BD846}" type="datetime1">
              <a:rPr lang="cs-CZ" smtClean="0"/>
              <a:t>03.08.2021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B38661-3A82-4A17-960E-E4EE811EAC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9970A5-C50A-4D5F-9320-60B6C93FAA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5516D-5209-4AB6-B0C2-488174A995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751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F63F-4073-4B42-8830-7E97BA7F5CEB}" type="datetime1">
              <a:rPr lang="cs-CZ" smtClean="0"/>
              <a:pPr/>
              <a:t>03.08.2021</a:t>
            </a:fld>
            <a:fld id="{E08337B5-DF8C-448E-8CCB-AD2C28F5EEC7}" type="datetime1">
              <a:rPr lang="cs-CZ" smtClean="0"/>
              <a:pPr/>
              <a:t>03.08.2021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/>
              <a:t>Po kliknutí můžete upravovat styly textu v předloze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E049-6C56-47A5-8DE3-724AA1E85E1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71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1E049-6C56-47A5-8DE3-724AA1E85E1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52903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C621F2-79CD-447C-AF02-8D82821F178E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5B4A28-284E-4C78-BB6C-2157A396D9FE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EDFEB0-57B7-49F9-B974-063C92C463AC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3F4326-3AD5-4189-8F49-77D82BDB262D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3" name="Textové pole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4" name="Textové pole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5C4488-0D72-40FF-8E02-2776EDB079DB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  <a:endParaRPr lang="cs-CZ" noProof="0" dirty="0"/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FB32DD-143D-4235-BCF6-85C488A08956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9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22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361A85-D8D7-45EE-B3EF-3832A8F77FD3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1" name="Zástupný symbol pro svislý text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91159C-F9B8-474F-9956-D0D3700E4166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8" name="Zástupný symbol pro svislý text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45F17-08D5-4161-896A-84B7C26510CB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64A0E-44BA-44A8-BD7E-70E16A5ADA62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0881E5-7D02-4835-B515-B7B8A96809F0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13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06A6CE-3D86-4A71-B420-51A12CCE606B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12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13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72BE85-3E91-43E4-AD75-5B08F3C243E8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CA461C-6358-4AE9-8A41-7B13D1639EB7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417C1D-2F57-4D16-B6A3-55D40D2D40D0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A8BE51-CA8B-49B2-A228-D4CD62E17A85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 dirty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79D518-E016-4352-8B03-18A4F79A23D9}" type="datetime1">
              <a:rPr lang="cs-CZ" noProof="0" smtClean="0"/>
              <a:t>03.08.2021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Po kliknutí můžete upravovat styly textu v předloze.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98F9EFBB-41A9-42BC-A928-FBCD98E9A362}" type="datetime1">
              <a:rPr lang="cs-CZ" noProof="0" smtClean="0"/>
              <a:t>03.08.2021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theme/theme12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Droplet</ap:Template>
  <ap:TotalTime>10</ap:TotalTime>
  <ap:Words>1</ap:Words>
  <ap:PresentationFormat>Širokoúhlá obrazovka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Kapka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2014-09-12T17:25:11Z</dcterms:created>
  <dcterms:modified xsi:type="dcterms:W3CDTF">2021-08-03T06:38:58Z</dcterms:modified>
</cp:coreProperties>
</file>