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60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35759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39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894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669056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874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7725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623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0503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95101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977410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85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01879"/>
      </p:ext>
    </p:extLst>
  </p:cSld>
  <p:clrMapOvr>
    <a:masterClrMapping/>
  </p:clrMapOvr>
</p:sld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1</ap:TotalTime>
  <ap:Template>TM00001026</ap:Template>
  <ap:Words>0</ap:Words>
  <ap:Application>Microsoft Office PowerPoint</ap:Application>
  <ap:PresentationFormat>Širokoúhlá obrazovka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Motiv Office</vt:lpstr>
      <vt:lpstr>Prezentace aplikace PowerPoint</vt:lpstr>
    </vt:vector>
  </ap:TitlesOfParts>
  <ap:Company/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Barborik</dc:creator>
  <cp:lastModifiedBy>Petr Barborik</cp:lastModifiedBy>
  <cp:revision>1</cp:revision>
  <dcterms:created xsi:type="dcterms:W3CDTF">2013-07-31T14:07:23Z</dcterms:created>
  <dcterms:modified xsi:type="dcterms:W3CDTF">2013-07-31T14:09:21Z</dcterms:modified>
</cp:coreProperties>
</file>