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152" autoAdjust="0"/>
  </p:normalViewPr>
  <p:slideViewPr>
    <p:cSldViewPr snapToGrid="0">
      <p:cViewPr varScale="1">
        <p:scale>
          <a:sx n="126" d="100"/>
          <a:sy n="126" d="100"/>
        </p:scale>
        <p:origin x="27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01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872E7-EF4A-496B-B7F1-553D107169F9}" type="datetime1">
              <a:rPr lang="cs-CZ" smtClean="0"/>
              <a:t>25. 7. 2013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74FF7-1BBF-4591-AC0E-7AC00B7F487C}" type="datetime1">
              <a:rPr lang="cs-CZ" noProof="0" smtClean="0"/>
              <a:pPr/>
              <a:t>25. 7. 2013</a:t>
            </a:fld>
            <a:endParaRPr lang="cs-CZ" noProof="0" dirty="0"/>
          </a:p>
        </p:txBody>
      </p:sp>
      <p:sp>
        <p:nvSpPr>
          <p:cNvPr id="4" name="Zástupný text obrázku snímku –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–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můžete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v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6" name="Zástupný text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Rok</a:t>
            </a:r>
          </a:p>
        </p:txBody>
      </p:sp>
      <p:sp>
        <p:nvSpPr>
          <p:cNvPr id="7" name="Textové pole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kern="1200" noProof="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po</a:t>
            </a:r>
            <a:endParaRPr lang="cs-CZ" sz="1800" kern="1200" noProof="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ové pole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kern="1200" noProof="0" dirty="0" smtClean="0">
                <a:solidFill>
                  <a:schemeClr val="tx2"/>
                </a:solidFill>
                <a:latin typeface="+mj-lt"/>
                <a:ea typeface="+mn-ea"/>
                <a:cs typeface="+mn-cs"/>
              </a:rPr>
              <a:t>út</a:t>
            </a:r>
            <a:endParaRPr lang="cs-CZ" sz="1800" kern="1200" noProof="0" dirty="0">
              <a:solidFill>
                <a:schemeClr val="tx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xtové pole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noProof="0" dirty="0" smtClean="0">
                <a:solidFill>
                  <a:schemeClr val="tx2"/>
                </a:solidFill>
                <a:latin typeface="+mj-lt"/>
              </a:rPr>
              <a:t>st</a:t>
            </a:r>
            <a:endParaRPr lang="cs-CZ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ové pole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noProof="0" dirty="0" smtClean="0">
                <a:solidFill>
                  <a:schemeClr val="tx2"/>
                </a:solidFill>
                <a:latin typeface="+mj-lt"/>
              </a:rPr>
              <a:t>čt</a:t>
            </a:r>
            <a:endParaRPr lang="cs-CZ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ové pole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noProof="0" dirty="0" smtClean="0">
                <a:solidFill>
                  <a:schemeClr val="tx2"/>
                </a:solidFill>
                <a:latin typeface="+mj-lt"/>
              </a:rPr>
              <a:t>pá</a:t>
            </a:r>
            <a:endParaRPr lang="cs-CZ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ové pole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noProof="0" dirty="0" smtClean="0">
                <a:solidFill>
                  <a:schemeClr val="tx2"/>
                </a:solidFill>
                <a:latin typeface="+mj-lt"/>
              </a:rPr>
              <a:t>so</a:t>
            </a:r>
            <a:endParaRPr lang="cs-CZ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ové pole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cs-CZ" sz="1800" noProof="0" dirty="0" smtClean="0">
                <a:solidFill>
                  <a:schemeClr val="tx2"/>
                </a:solidFill>
                <a:latin typeface="+mj-lt"/>
              </a:rPr>
              <a:t>ne</a:t>
            </a:r>
            <a:endParaRPr lang="cs-CZ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Zástupný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15" name="Zástupný text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16" name="Zástupný text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17" name="Zástupný text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18" name="Zástupný text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19" name="Zástupný text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20" name="Zástupný text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Datum</a:t>
            </a:r>
          </a:p>
        </p:txBody>
      </p:sp>
      <p:sp>
        <p:nvSpPr>
          <p:cNvPr id="21" name="Textové pole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6:00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xtové pole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6:30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Textové pole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7:00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ové pole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7:30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ové pole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8:00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Textové pole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8:30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ové pole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9:00 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ové pole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10:00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ové pole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10:30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ové pole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11:00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ové pole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11:30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ové pole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12:00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ové pole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12:30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Textové pole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13:00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Textové pole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13:30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ové pole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14:00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Textové pole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14:30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ové pole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15:00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ové pole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15:30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ové pole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16:00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ové pole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16:30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ové pole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17:00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ové pole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17:30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ové pole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18:00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Textové pole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18:30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ové pole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19:00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xtové pole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19:30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Textové pole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20:00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ové pole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750" noProof="0" dirty="0" smtClean="0">
                <a:solidFill>
                  <a:schemeClr val="tx2"/>
                </a:solidFill>
                <a:latin typeface="+mn-lt"/>
              </a:rPr>
              <a:t>9:30</a:t>
            </a:r>
            <a:endParaRPr lang="cs-CZ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Zástupný text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39946" y="6152368"/>
            <a:ext cx="2335574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Tady přidejte předmět nebo poznámku. Pole s poznámkami můžete přesouvat, kopírovat, odstraňovat nebo měnit jejich velikost, abyste si vytvořili vlastní rozvrh.</a:t>
            </a:r>
          </a:p>
        </p:txBody>
      </p:sp>
      <p:sp>
        <p:nvSpPr>
          <p:cNvPr id="53" name="Zástupný text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077" y="6152368"/>
            <a:ext cx="2343151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Tady přidejte předmět nebo poznámku. Pole s poznámkami můžete přesouvat, kopírovat, odstraňovat nebo měnit jejich velikost, abyste si vytvořili vlastní rozvrh.</a:t>
            </a:r>
          </a:p>
        </p:txBody>
      </p:sp>
      <p:sp>
        <p:nvSpPr>
          <p:cNvPr id="54" name="Zástupný text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0125" y="1213096"/>
            <a:ext cx="1168439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55" name="Zástupný text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1444" y="1213096"/>
            <a:ext cx="1169280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56" name="Zástupný text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1700" y="2110866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57" name="Zástupný text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3940" y="2110866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58" name="Zástupný text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0125" y="2893401"/>
            <a:ext cx="1169194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59" name="Zástupný text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39063" y="2893401"/>
            <a:ext cx="1171661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60" name="Zástupný text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79319" y="3807156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61" name="Zástupný text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3940" y="3807156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62" name="Zástupný text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1075" y="4646336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  <p:sp>
        <p:nvSpPr>
          <p:cNvPr id="63" name="Zástupný text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89471" y="548551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cs-CZ" noProof="0" dirty="0" smtClean="0"/>
              <a:t>Předmět nebo poznámka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noProof="0" dirty="0"/>
          </a:p>
        </p:txBody>
      </p:sp>
      <p:sp>
        <p:nvSpPr>
          <p:cNvPr id="18" name="Obdélník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noProof="0" dirty="0"/>
          </a:p>
        </p:txBody>
      </p:sp>
      <p:sp>
        <p:nvSpPr>
          <p:cNvPr id="19" name="Obdélník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noProof="0" dirty="0"/>
          </a:p>
        </p:txBody>
      </p:sp>
      <p:sp>
        <p:nvSpPr>
          <p:cNvPr id="20" name="Obdélník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noProof="0" dirty="0"/>
          </a:p>
        </p:txBody>
      </p:sp>
      <p:grpSp>
        <p:nvGrpSpPr>
          <p:cNvPr id="43" name="Skupina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Obdélník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 noProof="0" dirty="0"/>
            </a:p>
          </p:txBody>
        </p:sp>
      </p:grpSp>
      <p:sp>
        <p:nvSpPr>
          <p:cNvPr id="16" name="Obdélník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noProof="0" dirty="0"/>
          </a:p>
        </p:txBody>
      </p:sp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můžete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A073F69A-5AAD-45A5-AB63-3C35052A5D2F}" type="datetime1">
              <a:rPr lang="cs-CZ" noProof="0" smtClean="0"/>
              <a:pPr/>
              <a:t>25. 7. 2013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</a:t>
            </a:r>
            <a:endParaRPr lang="cs-CZ" dirty="0"/>
          </a:p>
        </p:txBody>
      </p:sp>
      <p:sp>
        <p:nvSpPr>
          <p:cNvPr id="3" name="Zástupný text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cs-CZ" dirty="0" smtClean="0"/>
              <a:t>2013</a:t>
            </a:r>
            <a:endParaRPr lang="cs-CZ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 smtClean="0"/>
              <a:t>21.10.</a:t>
            </a:r>
            <a:endParaRPr lang="cs-CZ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cs-CZ" dirty="0" smtClean="0"/>
              <a:t>22.10.</a:t>
            </a:r>
            <a:endParaRPr lang="cs-CZ" dirty="0"/>
          </a:p>
        </p:txBody>
      </p:sp>
      <p:sp>
        <p:nvSpPr>
          <p:cNvPr id="6" name="Zástupný text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cs-CZ" dirty="0" smtClean="0"/>
              <a:t>23.10.</a:t>
            </a:r>
            <a:endParaRPr lang="cs-CZ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cs-CZ" dirty="0" smtClean="0"/>
              <a:t>24.10.</a:t>
            </a:r>
            <a:endParaRPr lang="cs-CZ" dirty="0"/>
          </a:p>
        </p:txBody>
      </p:sp>
      <p:sp>
        <p:nvSpPr>
          <p:cNvPr id="8" name="Zástupný text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cs-CZ" dirty="0" smtClean="0"/>
              <a:t>25.10.</a:t>
            </a:r>
            <a:endParaRPr lang="cs-CZ" dirty="0"/>
          </a:p>
        </p:txBody>
      </p:sp>
      <p:sp>
        <p:nvSpPr>
          <p:cNvPr id="9" name="Zástupný text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cs-CZ" dirty="0" smtClean="0"/>
              <a:t>26.10.</a:t>
            </a:r>
            <a:endParaRPr lang="cs-CZ" dirty="0"/>
          </a:p>
        </p:txBody>
      </p:sp>
      <p:sp>
        <p:nvSpPr>
          <p:cNvPr id="10" name="Zástupný text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cs-CZ" dirty="0" smtClean="0"/>
              <a:t>27.10.</a:t>
            </a:r>
            <a:endParaRPr lang="cs-CZ" dirty="0"/>
          </a:p>
        </p:txBody>
      </p:sp>
      <p:sp>
        <p:nvSpPr>
          <p:cNvPr id="11" name="Zástupný text 10"/>
          <p:cNvSpPr>
            <a:spLocks noGrp="1"/>
          </p:cNvSpPr>
          <p:nvPr>
            <p:ph type="body" sz="quarter" idx="73"/>
          </p:nvPr>
        </p:nvSpPr>
        <p:spPr>
          <a:xfrm>
            <a:off x="1240631" y="6265726"/>
            <a:ext cx="2335574" cy="392928"/>
          </a:xfrm>
        </p:spPr>
        <p:txBody>
          <a:bodyPr/>
          <a:lstStyle/>
          <a:p>
            <a:r>
              <a:rPr lang="cs-CZ" dirty="0" smtClean="0"/>
              <a:t>Učit se na test z algebry</a:t>
            </a:r>
          </a:p>
          <a:p>
            <a:r>
              <a:rPr lang="cs-CZ" dirty="0" smtClean="0"/>
              <a:t>Slohová práce č. 1</a:t>
            </a:r>
            <a:endParaRPr lang="cs-CZ" dirty="0"/>
          </a:p>
        </p:txBody>
      </p:sp>
      <p:sp>
        <p:nvSpPr>
          <p:cNvPr id="12" name="Zástupný text 11"/>
          <p:cNvSpPr>
            <a:spLocks noGrp="1"/>
          </p:cNvSpPr>
          <p:nvPr>
            <p:ph type="body" sz="quarter" idx="74"/>
          </p:nvPr>
        </p:nvSpPr>
        <p:spPr>
          <a:xfrm>
            <a:off x="5323522" y="6265726"/>
            <a:ext cx="2343151" cy="392928"/>
          </a:xfrm>
        </p:spPr>
        <p:txBody>
          <a:bodyPr/>
          <a:lstStyle/>
          <a:p>
            <a:r>
              <a:rPr lang="cs-CZ" dirty="0" smtClean="0"/>
              <a:t>Nakoupit materiály do výtvarné výchovy</a:t>
            </a:r>
          </a:p>
          <a:p>
            <a:r>
              <a:rPr lang="cs-CZ" dirty="0" smtClean="0"/>
              <a:t>Poprosit tátu o peníze</a:t>
            </a:r>
            <a:endParaRPr lang="cs-CZ" dirty="0"/>
          </a:p>
        </p:txBody>
      </p:sp>
      <p:sp>
        <p:nvSpPr>
          <p:cNvPr id="13" name="Zástupný text 12"/>
          <p:cNvSpPr>
            <a:spLocks noGrp="1"/>
          </p:cNvSpPr>
          <p:nvPr>
            <p:ph type="body" sz="quarter" idx="75"/>
          </p:nvPr>
        </p:nvSpPr>
        <p:spPr>
          <a:xfrm>
            <a:off x="2099310" y="1272057"/>
            <a:ext cx="1168439" cy="216982"/>
          </a:xfrm>
        </p:spPr>
        <p:txBody>
          <a:bodyPr/>
          <a:lstStyle/>
          <a:p>
            <a:r>
              <a:rPr lang="cs-CZ" dirty="0" smtClean="0"/>
              <a:t>Čeština</a:t>
            </a:r>
            <a:endParaRPr lang="cs-CZ" dirty="0"/>
          </a:p>
        </p:txBody>
      </p:sp>
      <p:sp>
        <p:nvSpPr>
          <p:cNvPr id="14" name="Zástupný text 13"/>
          <p:cNvSpPr>
            <a:spLocks noGrp="1"/>
          </p:cNvSpPr>
          <p:nvPr>
            <p:ph type="body" sz="quarter" idx="76"/>
          </p:nvPr>
        </p:nvSpPr>
        <p:spPr>
          <a:xfrm>
            <a:off x="5030629" y="1272057"/>
            <a:ext cx="1169280" cy="216982"/>
          </a:xfrm>
        </p:spPr>
        <p:txBody>
          <a:bodyPr/>
          <a:lstStyle/>
          <a:p>
            <a:r>
              <a:rPr lang="cs-CZ" dirty="0" smtClean="0"/>
              <a:t>Výtvarná výchova</a:t>
            </a:r>
            <a:endParaRPr lang="cs-CZ" dirty="0"/>
          </a:p>
        </p:txBody>
      </p:sp>
      <p:sp>
        <p:nvSpPr>
          <p:cNvPr id="15" name="Zástupný text 14"/>
          <p:cNvSpPr>
            <a:spLocks noGrp="1"/>
          </p:cNvSpPr>
          <p:nvPr>
            <p:ph type="body" sz="quarter" idx="77"/>
          </p:nvPr>
        </p:nvSpPr>
        <p:spPr>
          <a:xfrm>
            <a:off x="3266460" y="2138891"/>
            <a:ext cx="1462944" cy="216982"/>
          </a:xfrm>
        </p:spPr>
        <p:txBody>
          <a:bodyPr/>
          <a:lstStyle/>
          <a:p>
            <a:r>
              <a:rPr lang="cs-CZ" dirty="0" smtClean="0"/>
              <a:t>Algebra</a:t>
            </a:r>
            <a:endParaRPr lang="cs-CZ" dirty="0"/>
          </a:p>
        </p:txBody>
      </p:sp>
      <p:sp>
        <p:nvSpPr>
          <p:cNvPr id="16" name="Zástupný text 15"/>
          <p:cNvSpPr>
            <a:spLocks noGrp="1"/>
          </p:cNvSpPr>
          <p:nvPr>
            <p:ph type="body" sz="quarter" idx="78"/>
          </p:nvPr>
        </p:nvSpPr>
        <p:spPr>
          <a:xfrm>
            <a:off x="6495097" y="2138891"/>
            <a:ext cx="1466080" cy="216982"/>
          </a:xfrm>
        </p:spPr>
        <p:txBody>
          <a:bodyPr/>
          <a:lstStyle/>
          <a:p>
            <a:r>
              <a:rPr lang="cs-CZ" dirty="0" smtClean="0"/>
              <a:t>Počítače</a:t>
            </a:r>
            <a:endParaRPr lang="cs-CZ" dirty="0"/>
          </a:p>
        </p:txBody>
      </p:sp>
      <p:sp>
        <p:nvSpPr>
          <p:cNvPr id="17" name="Zástupný text 16"/>
          <p:cNvSpPr>
            <a:spLocks noGrp="1"/>
          </p:cNvSpPr>
          <p:nvPr>
            <p:ph type="body" sz="quarter" idx="79"/>
          </p:nvPr>
        </p:nvSpPr>
        <p:spPr>
          <a:xfrm>
            <a:off x="2099310" y="2952362"/>
            <a:ext cx="1169194" cy="216982"/>
          </a:xfrm>
        </p:spPr>
        <p:txBody>
          <a:bodyPr/>
          <a:lstStyle/>
          <a:p>
            <a:r>
              <a:rPr lang="cs-CZ" dirty="0" smtClean="0"/>
              <a:t>Čeština</a:t>
            </a:r>
            <a:endParaRPr lang="cs-CZ" dirty="0"/>
          </a:p>
        </p:txBody>
      </p:sp>
      <p:sp>
        <p:nvSpPr>
          <p:cNvPr id="18" name="Zástupný text 17"/>
          <p:cNvSpPr>
            <a:spLocks noGrp="1"/>
          </p:cNvSpPr>
          <p:nvPr>
            <p:ph type="body" sz="quarter" idx="80"/>
          </p:nvPr>
        </p:nvSpPr>
        <p:spPr>
          <a:xfrm>
            <a:off x="5028248" y="2952362"/>
            <a:ext cx="1171661" cy="216982"/>
          </a:xfrm>
        </p:spPr>
        <p:txBody>
          <a:bodyPr/>
          <a:lstStyle/>
          <a:p>
            <a:r>
              <a:rPr lang="cs-CZ" dirty="0" smtClean="0"/>
              <a:t>Výtvarná výchova</a:t>
            </a:r>
            <a:endParaRPr lang="cs-CZ" dirty="0"/>
          </a:p>
        </p:txBody>
      </p:sp>
      <p:sp>
        <p:nvSpPr>
          <p:cNvPr id="19" name="Zástupný text 18"/>
          <p:cNvSpPr>
            <a:spLocks noGrp="1"/>
          </p:cNvSpPr>
          <p:nvPr>
            <p:ph type="body" sz="quarter" idx="81"/>
          </p:nvPr>
        </p:nvSpPr>
        <p:spPr>
          <a:xfrm>
            <a:off x="3266460" y="3819196"/>
            <a:ext cx="1465325" cy="216982"/>
          </a:xfrm>
        </p:spPr>
        <p:txBody>
          <a:bodyPr/>
          <a:lstStyle/>
          <a:p>
            <a:r>
              <a:rPr lang="cs-CZ" dirty="0" smtClean="0"/>
              <a:t>Algebra</a:t>
            </a:r>
            <a:endParaRPr lang="cs-CZ" dirty="0"/>
          </a:p>
        </p:txBody>
      </p:sp>
      <p:sp>
        <p:nvSpPr>
          <p:cNvPr id="20" name="Zástupný text 19"/>
          <p:cNvSpPr>
            <a:spLocks noGrp="1"/>
          </p:cNvSpPr>
          <p:nvPr>
            <p:ph type="body" sz="quarter" idx="82"/>
          </p:nvPr>
        </p:nvSpPr>
        <p:spPr>
          <a:xfrm>
            <a:off x="6495097" y="3819196"/>
            <a:ext cx="1466080" cy="216982"/>
          </a:xfrm>
        </p:spPr>
        <p:txBody>
          <a:bodyPr/>
          <a:lstStyle/>
          <a:p>
            <a:r>
              <a:rPr lang="cs-CZ" dirty="0" smtClean="0"/>
              <a:t>Počítače</a:t>
            </a:r>
            <a:endParaRPr lang="cs-CZ" dirty="0"/>
          </a:p>
        </p:txBody>
      </p:sp>
      <p:sp>
        <p:nvSpPr>
          <p:cNvPr id="21" name="Zástupný text 20"/>
          <p:cNvSpPr>
            <a:spLocks noGrp="1"/>
          </p:cNvSpPr>
          <p:nvPr>
            <p:ph type="body" sz="quarter" idx="83"/>
          </p:nvPr>
        </p:nvSpPr>
        <p:spPr>
          <a:xfrm>
            <a:off x="5323522" y="4667858"/>
            <a:ext cx="3225376" cy="216982"/>
          </a:xfrm>
        </p:spPr>
        <p:txBody>
          <a:bodyPr/>
          <a:lstStyle/>
          <a:p>
            <a:r>
              <a:rPr lang="cs-CZ" dirty="0" smtClean="0"/>
              <a:t>Výtvarná výchova – ateliér</a:t>
            </a:r>
            <a:endParaRPr lang="cs-CZ" dirty="0"/>
          </a:p>
        </p:txBody>
      </p:sp>
      <p:sp>
        <p:nvSpPr>
          <p:cNvPr id="22" name="Zástupný text 21"/>
          <p:cNvSpPr>
            <a:spLocks noGrp="1"/>
          </p:cNvSpPr>
          <p:nvPr>
            <p:ph type="body" sz="quarter" idx="84"/>
          </p:nvPr>
        </p:nvSpPr>
        <p:spPr>
          <a:xfrm>
            <a:off x="2978656" y="5516519"/>
            <a:ext cx="4099184" cy="216982"/>
          </a:xfrm>
        </p:spPr>
        <p:txBody>
          <a:bodyPr/>
          <a:lstStyle/>
          <a:p>
            <a:r>
              <a:rPr lang="cs-CZ" dirty="0" smtClean="0"/>
              <a:t>DOBROČINNÁ AKCE PRO FOTBALOVÝ TÝM!!!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3.xml><?xml version="1.0" encoding="utf-8"?>
<a:theme xmlns:a="http://schemas.openxmlformats.org/drawingml/2006/main" name="Rozvrh_PodleČasu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B5A588FC-3A49-465B-B66C-02898E528AC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TM00001025</ap:Template>
  <ap:TotalTime>0</ap:TotalTime>
  <ap:Words>57</ap:Words>
  <ap:Application>Microsoft Office PowerPoint</ap:Application>
  <ap:PresentationFormat>Předvádění na obrazovce (4:3)</ap:PresentationFormat>
  <ap:Paragraphs>24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4">
      <vt:lpstr>Arial</vt:lpstr>
      <vt:lpstr>Impact</vt:lpstr>
      <vt:lpstr>Rozvrh_PodleČasu</vt:lpstr>
      <vt:lpstr>Rozvrh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2013-07-25T14:11:02Z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