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56" r:id="rId23"/>
    <p:sldId id="258" r:id="rId24"/>
    <p:sldId id="263" r:id="rId25"/>
  </p:sldIdLst>
  <p:sldSz cx="12188825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5833" autoAdjust="0"/>
  </p:normalViewPr>
  <p:slideViewPr>
    <p:cSldViewPr showGuides="1">
      <p:cViewPr varScale="1">
        <p:scale>
          <a:sx n="85" d="100"/>
          <a:sy n="85" d="100"/>
        </p:scale>
        <p:origin x="96" y="732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1992" y="78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lang="cs-CZ" sz="1200"/>
            </a:lvl1pPr>
          </a:lstStyle>
          <a:p>
            <a:endParaRPr lang="cs-CZ" dirty="0"/>
          </a:p>
        </p:txBody>
      </p:sp>
      <p:sp>
        <p:nvSpPr>
          <p:cNvPr id="3" name="Zástupný text kalendářního data 2"/>
          <p:cNvSpPr>
            <a:spLocks noGrp="1"/>
          </p:cNvSpPr>
          <p:nvPr>
            <p:ph type="dt" sz="quarter" idx="1"/>
          </p:nvPr>
        </p:nvSpPr>
        <p:spPr>
          <a:xfrm>
            <a:off x="3978132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lang="cs-CZ" sz="1200"/>
            </a:lvl1pPr>
          </a:lstStyle>
          <a:p>
            <a:fld id="{E04B3675-061C-40BB-A7F1-8D097D10ADCA}" type="datetime1">
              <a:rPr lang="cs-CZ" smtClean="0"/>
              <a:t>2.8.2013</a:t>
            </a:fld>
            <a:endParaRPr lang="cs-CZ" dirty="0"/>
          </a:p>
        </p:txBody>
      </p:sp>
      <p:sp>
        <p:nvSpPr>
          <p:cNvPr id="4" name="Zástupný text zápatí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lang="cs-CZ" sz="1200"/>
            </a:lvl1pPr>
          </a:lstStyle>
          <a:p>
            <a:endParaRPr lang="cs-CZ" dirty="0"/>
          </a:p>
        </p:txBody>
      </p:sp>
      <p:sp>
        <p:nvSpPr>
          <p:cNvPr id="5" name="Zástupný text čísla snímku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lang="cs-CZ" sz="1200"/>
            </a:lvl1pPr>
          </a:lstStyle>
          <a:p>
            <a:fld id="{C4FD142E-5B44-489E-8F73-9E67242E680D}" type="slidenum">
              <a:rPr lang="cs-CZ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61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lang="cs-CZ" sz="1200"/>
            </a:lvl1pPr>
          </a:lstStyle>
          <a:p>
            <a:endParaRPr lang="cs-CZ" noProof="0" dirty="0"/>
          </a:p>
        </p:txBody>
      </p:sp>
      <p:sp>
        <p:nvSpPr>
          <p:cNvPr id="3" name="Zástupný text kalendářního data 2"/>
          <p:cNvSpPr>
            <a:spLocks noGrp="1"/>
          </p:cNvSpPr>
          <p:nvPr>
            <p:ph type="dt" idx="1"/>
          </p:nvPr>
        </p:nvSpPr>
        <p:spPr>
          <a:xfrm>
            <a:off x="3978132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lang="cs-CZ" sz="1200"/>
            </a:lvl1pPr>
          </a:lstStyle>
          <a:p>
            <a:fld id="{3D3D3E7A-BD4D-4F27-9870-4CF6E2320D7F}" type="datetime1">
              <a:rPr lang="cs-CZ" noProof="0" smtClean="0"/>
              <a:pPr/>
              <a:t>2.8.2013</a:t>
            </a:fld>
            <a:endParaRPr lang="cs-CZ" noProof="0" dirty="0"/>
          </a:p>
        </p:txBody>
      </p:sp>
      <p:sp>
        <p:nvSpPr>
          <p:cNvPr id="4" name="Zástupný text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cs-CZ" noProof="0" dirty="0"/>
          </a:p>
        </p:txBody>
      </p:sp>
      <p:sp>
        <p:nvSpPr>
          <p:cNvPr id="5" name="Zástupný text poznámek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cs-CZ" noProof="0" dirty="0"/>
              <a:t>Kliknutím můžete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6" name="Zástupný text zápatí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lang="cs-CZ" sz="1200"/>
            </a:lvl1pPr>
          </a:lstStyle>
          <a:p>
            <a:endParaRPr lang="cs-CZ" noProof="0" dirty="0"/>
          </a:p>
        </p:txBody>
      </p:sp>
      <p:sp>
        <p:nvSpPr>
          <p:cNvPr id="7" name="Zástupný text čísla snímku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lang="cs-CZ" sz="1200"/>
            </a:lvl1pPr>
          </a:lstStyle>
          <a:p>
            <a:fld id="{F93199CD-3E1B-4AE6-990F-76F925F5EA9F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text poznám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Pokud chcete tento obrázek nahradit jiným, prostě ho vyberte a odstraňte. Potom klikněte na ikonu Vložit obrázek a nahraďte ho nějakým vlastním.</a:t>
            </a:r>
          </a:p>
        </p:txBody>
      </p:sp>
      <p:sp>
        <p:nvSpPr>
          <p:cNvPr id="4" name="Zástupný text čísla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7581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text poznám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text čísla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6415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text poznám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text čísla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8666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text poznám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text čísla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19595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text poznám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text čísla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4128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text poznám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text čísla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6757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text poznám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text čísla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03618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text poznám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text čísla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55610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text poznám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text čísla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4641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text poznám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text čísla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1510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text poznám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text čísla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7497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text poznám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text čísla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51875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obrázku snímku 1"/>
          <p:cNvSpPr>
            <a:spLocks noGrp="1" noRot="1" noChangeAspect="1"/>
          </p:cNvSpPr>
          <p:nvPr>
            <p:ph type="sldImg"/>
          </p:nvPr>
        </p:nvSpPr>
        <p:spPr>
          <a:xfrm>
            <a:off x="409575" y="698500"/>
            <a:ext cx="6203950" cy="3490913"/>
          </a:xfrm>
        </p:spPr>
      </p:sp>
      <p:sp>
        <p:nvSpPr>
          <p:cNvPr id="3" name="Zástupný text poznám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text čísla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text poznám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text čísla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727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text poznám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text čísla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729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text poznám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text čísla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0292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text poznám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text čísla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2410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text poznám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text čísla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3579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text poznám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text čísla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62556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text poznám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text čísla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53616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text poznám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text čísla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2225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2414" y="1600201"/>
            <a:ext cx="9144000" cy="2971799"/>
          </a:xfrm>
        </p:spPr>
        <p:txBody>
          <a:bodyPr anchor="b">
            <a:normAutofit/>
          </a:bodyPr>
          <a:lstStyle>
            <a:lvl1pPr latinLnBrk="0">
              <a:lnSpc>
                <a:spcPct val="85000"/>
              </a:lnSpc>
              <a:defRPr lang="cs-CZ" sz="6600">
                <a:solidFill>
                  <a:schemeClr val="tx1"/>
                </a:solidFill>
              </a:defRPr>
            </a:lvl1pPr>
          </a:lstStyle>
          <a:p>
            <a:r>
              <a:rPr lang="cs-CZ" noProof="0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2" y="4724400"/>
            <a:ext cx="9144001" cy="990600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cs-CZ" sz="2400" cap="none" baseline="0">
                <a:solidFill>
                  <a:schemeClr val="accent2"/>
                </a:solidFill>
              </a:defRPr>
            </a:lvl1pPr>
            <a:lvl2pPr marL="4572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dirty="0"/>
              <a:t>Kliknutím lze upravit styl předlohy.</a:t>
            </a:r>
          </a:p>
        </p:txBody>
      </p:sp>
      <p:sp>
        <p:nvSpPr>
          <p:cNvPr id="4" name="Zástupný text kalendářníh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419F5F-F57C-4573-8BA8-11C5AA169203}" type="datetime1">
              <a:rPr lang="cs-CZ" noProof="0" smtClean="0"/>
              <a:pPr/>
              <a:t>2.8.2013</a:t>
            </a:fld>
            <a:endParaRPr lang="cs-CZ" noProof="0" dirty="0"/>
          </a:p>
        </p:txBody>
      </p:sp>
      <p:sp>
        <p:nvSpPr>
          <p:cNvPr id="5" name="Zástupný text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text čísla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99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shodné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obrázku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60350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cs-CZ" sz="24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 noProof="0" dirty="0"/>
              <a:t>Kliknutím na ikonu přidáte obrázek.</a:t>
            </a:r>
          </a:p>
        </p:txBody>
      </p:sp>
      <p:sp>
        <p:nvSpPr>
          <p:cNvPr id="5" name="Zástupný text obrázku 2"/>
          <p:cNvSpPr>
            <a:spLocks noGrp="1"/>
          </p:cNvSpPr>
          <p:nvPr>
            <p:ph type="pic" idx="10"/>
          </p:nvPr>
        </p:nvSpPr>
        <p:spPr>
          <a:xfrm>
            <a:off x="6153785" y="609600"/>
            <a:ext cx="60350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cs-CZ" sz="24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 noProof="0" dirty="0"/>
              <a:t>Kliknutím na ikonu přidáte obrázek.</a:t>
            </a:r>
          </a:p>
        </p:txBody>
      </p:sp>
      <p:sp>
        <p:nvSpPr>
          <p:cNvPr id="2" name="Zástupný text kalendářního data 1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A71C6069-3355-40CE-BBCF-E6B74DB432C6}" type="datetime1">
              <a:rPr lang="cs-CZ" noProof="0" smtClean="0"/>
              <a:pPr/>
              <a:t>2.8.2013</a:t>
            </a:fld>
            <a:endParaRPr lang="cs-CZ" noProof="0" dirty="0"/>
          </a:p>
        </p:txBody>
      </p:sp>
      <p:sp>
        <p:nvSpPr>
          <p:cNvPr id="8" name="Zástupný text zápatí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9" name="Zástupný text čísla snímku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6706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ři vertikální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text obrázku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cs-CZ" sz="24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 noProof="0" dirty="0"/>
              <a:t>Kliknutím na ikonu přidáte obrázek.</a:t>
            </a:r>
          </a:p>
        </p:txBody>
      </p:sp>
      <p:sp>
        <p:nvSpPr>
          <p:cNvPr id="3" name="Zástupný text obrázku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cs-CZ" sz="24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 noProof="0" dirty="0"/>
              <a:t>Kliknutím na ikonu přidáte obrázek.</a:t>
            </a:r>
          </a:p>
        </p:txBody>
      </p:sp>
      <p:sp>
        <p:nvSpPr>
          <p:cNvPr id="5" name="Zástupný text obrázku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cs-CZ" sz="24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 noProof="0" dirty="0"/>
              <a:t>Kliknutím na ikonu přidáte obrázek.</a:t>
            </a:r>
          </a:p>
        </p:txBody>
      </p:sp>
      <p:sp>
        <p:nvSpPr>
          <p:cNvPr id="2" name="Zástupný text kalendářního data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44038547-DB9B-4DC2-B8EC-46B1F793B1D1}" type="datetime1">
              <a:rPr lang="cs-CZ" noProof="0" smtClean="0"/>
              <a:pPr/>
              <a:t>2.8.2013</a:t>
            </a:fld>
            <a:endParaRPr lang="cs-CZ" noProof="0" dirty="0"/>
          </a:p>
        </p:txBody>
      </p:sp>
      <p:sp>
        <p:nvSpPr>
          <p:cNvPr id="4" name="Zástupný text zápatí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10" name="Zástupný text čísla snímku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A013F82-EE5E-44EE-A61D-E31C6657F26F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09354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vé dva obrázky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obrázku 2"/>
          <p:cNvSpPr>
            <a:spLocks noGrp="1"/>
          </p:cNvSpPr>
          <p:nvPr>
            <p:ph type="pic" idx="1"/>
          </p:nvPr>
        </p:nvSpPr>
        <p:spPr>
          <a:xfrm>
            <a:off x="4163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cs-CZ" sz="24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 noProof="0" dirty="0"/>
              <a:t>Kliknutím na ikonu přidáte obrázek.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3523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cs-CZ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cs-CZ" noProof="0" dirty="0"/>
              <a:t>Kliknutím lze upravit styl.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8443523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cs-CZ" sz="1800"/>
            </a:lvl1pPr>
            <a:lvl2pPr marL="457200" indent="0" latinLnBrk="0">
              <a:buNone/>
              <a:defRPr lang="cs-CZ" sz="1200"/>
            </a:lvl2pPr>
            <a:lvl3pPr marL="914400" indent="0" latinLnBrk="0">
              <a:buNone/>
              <a:defRPr lang="cs-CZ" sz="1000"/>
            </a:lvl3pPr>
            <a:lvl4pPr marL="1371600" indent="0" latinLnBrk="0">
              <a:buNone/>
              <a:defRPr lang="cs-CZ" sz="900"/>
            </a:lvl4pPr>
            <a:lvl5pPr marL="1828800" indent="0" latinLnBrk="0">
              <a:buNone/>
              <a:defRPr lang="cs-CZ" sz="900"/>
            </a:lvl5pPr>
            <a:lvl6pPr marL="2286000" indent="0" latinLnBrk="0">
              <a:buNone/>
              <a:defRPr lang="cs-CZ" sz="900"/>
            </a:lvl6pPr>
            <a:lvl7pPr marL="2743200" indent="0" latinLnBrk="0">
              <a:buNone/>
              <a:defRPr lang="cs-CZ" sz="900"/>
            </a:lvl7pPr>
            <a:lvl8pPr marL="3200400" indent="0" latinLnBrk="0">
              <a:buNone/>
              <a:defRPr lang="cs-CZ" sz="900"/>
            </a:lvl8pPr>
            <a:lvl9pPr marL="3657600" indent="0" latinLnBrk="0">
              <a:buNone/>
              <a:defRPr lang="cs-CZ" sz="900"/>
            </a:lvl9pPr>
          </a:lstStyle>
          <a:p>
            <a:pPr lvl="0"/>
            <a:r>
              <a:rPr lang="cs-CZ" noProof="0" dirty="0"/>
              <a:t>Kliknutím lze upravit styly předlohy textu.</a:t>
            </a:r>
          </a:p>
        </p:txBody>
      </p:sp>
      <p:sp>
        <p:nvSpPr>
          <p:cNvPr id="5" name="Zástupný text obrázku 2"/>
          <p:cNvSpPr>
            <a:spLocks noGrp="1"/>
          </p:cNvSpPr>
          <p:nvPr>
            <p:ph type="pic" idx="10"/>
          </p:nvPr>
        </p:nvSpPr>
        <p:spPr>
          <a:xfrm>
            <a:off x="4109756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cs-CZ" sz="24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 noProof="0" dirty="0"/>
              <a:t>Kliknutím na ikonu přidáte obrázek.</a:t>
            </a:r>
          </a:p>
        </p:txBody>
      </p:sp>
      <p:sp>
        <p:nvSpPr>
          <p:cNvPr id="8" name="Zástupný text kalendářního data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C38C7009-81D0-45D1-BD8F-F76080D842FD}" type="datetime1">
              <a:rPr lang="cs-CZ" noProof="0" smtClean="0"/>
              <a:pPr/>
              <a:t>2.8.2013</a:t>
            </a:fld>
            <a:endParaRPr lang="cs-CZ" noProof="0" dirty="0"/>
          </a:p>
        </p:txBody>
      </p:sp>
      <p:sp>
        <p:nvSpPr>
          <p:cNvPr id="9" name="Zástupný text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10" name="Zástupný text čísla snímku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1415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é dva obrázky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obrázku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cs-CZ" sz="24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 noProof="0" dirty="0"/>
              <a:t>Kliknutím na ikonu přidáte obrázek.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3550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cs-CZ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cs-CZ" noProof="0" dirty="0"/>
              <a:t>Kliknutím lze upravit styl.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603550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cs-CZ" sz="1800"/>
            </a:lvl1pPr>
            <a:lvl2pPr marL="457200" indent="0" latinLnBrk="0">
              <a:buNone/>
              <a:defRPr lang="cs-CZ" sz="1200"/>
            </a:lvl2pPr>
            <a:lvl3pPr marL="914400" indent="0" latinLnBrk="0">
              <a:buNone/>
              <a:defRPr lang="cs-CZ" sz="1000"/>
            </a:lvl3pPr>
            <a:lvl4pPr marL="1371600" indent="0" latinLnBrk="0">
              <a:buNone/>
              <a:defRPr lang="cs-CZ" sz="900"/>
            </a:lvl4pPr>
            <a:lvl5pPr marL="1828800" indent="0" latinLnBrk="0">
              <a:buNone/>
              <a:defRPr lang="cs-CZ" sz="900"/>
            </a:lvl5pPr>
            <a:lvl6pPr marL="2286000" indent="0" latinLnBrk="0">
              <a:buNone/>
              <a:defRPr lang="cs-CZ" sz="900"/>
            </a:lvl6pPr>
            <a:lvl7pPr marL="2743200" indent="0" latinLnBrk="0">
              <a:buNone/>
              <a:defRPr lang="cs-CZ" sz="900"/>
            </a:lvl7pPr>
            <a:lvl8pPr marL="3200400" indent="0" latinLnBrk="0">
              <a:buNone/>
              <a:defRPr lang="cs-CZ" sz="900"/>
            </a:lvl8pPr>
            <a:lvl9pPr marL="3657600" indent="0" latinLnBrk="0">
              <a:buNone/>
              <a:defRPr lang="cs-CZ" sz="900"/>
            </a:lvl9pPr>
          </a:lstStyle>
          <a:p>
            <a:pPr lvl="0"/>
            <a:r>
              <a:rPr lang="cs-CZ" noProof="0" dirty="0"/>
              <a:t>Kliknutím lze upravit styly předlohy textu.</a:t>
            </a:r>
          </a:p>
        </p:txBody>
      </p:sp>
      <p:sp>
        <p:nvSpPr>
          <p:cNvPr id="5" name="Zástupný text obrázku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cs-CZ" sz="24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 noProof="0" dirty="0"/>
              <a:t>Kliknutím na ikonu přidáte obrázek.</a:t>
            </a:r>
          </a:p>
        </p:txBody>
      </p:sp>
      <p:sp>
        <p:nvSpPr>
          <p:cNvPr id="8" name="Zástupný text kalendářního data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CE5F4453-6307-4CEF-B794-82D96A7F4C5D}" type="datetime1">
              <a:rPr lang="cs-CZ" noProof="0" smtClean="0"/>
              <a:pPr/>
              <a:t>2.8.2013</a:t>
            </a:fld>
            <a:endParaRPr lang="cs-CZ" noProof="0" dirty="0"/>
          </a:p>
        </p:txBody>
      </p:sp>
      <p:sp>
        <p:nvSpPr>
          <p:cNvPr id="9" name="Zástupný text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10" name="Zástupný text čísla snímku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376885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obrázku 2"/>
          <p:cNvSpPr>
            <a:spLocks noGrp="1"/>
          </p:cNvSpPr>
          <p:nvPr>
            <p:ph type="pic" idx="1"/>
          </p:nvPr>
        </p:nvSpPr>
        <p:spPr>
          <a:xfrm>
            <a:off x="4113212" y="609600"/>
            <a:ext cx="807561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cs-CZ" sz="24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 noProof="0" dirty="0"/>
              <a:t>Kliknutím na ikonu přidáte obrázek.</a:t>
            </a:r>
          </a:p>
        </p:txBody>
      </p:sp>
      <p:sp>
        <p:nvSpPr>
          <p:cNvPr id="5" name="Zástupný text obrázku 2"/>
          <p:cNvSpPr>
            <a:spLocks noGrp="1"/>
          </p:cNvSpPr>
          <p:nvPr>
            <p:ph type="pic" idx="10"/>
          </p:nvPr>
        </p:nvSpPr>
        <p:spPr>
          <a:xfrm>
            <a:off x="0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cs-CZ" sz="24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 noProof="0" dirty="0"/>
              <a:t>Kliknutím na ikonu přidáte obrázek.</a:t>
            </a:r>
          </a:p>
        </p:txBody>
      </p:sp>
      <p:sp>
        <p:nvSpPr>
          <p:cNvPr id="2" name="Zástupný text kalendářního data 1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F4D9362-C871-408C-8D6C-9FE0CA6A9F2A}" type="datetime1">
              <a:rPr lang="cs-CZ" noProof="0" smtClean="0"/>
              <a:pPr/>
              <a:t>2.8.2013</a:t>
            </a:fld>
            <a:endParaRPr lang="cs-CZ" noProof="0" dirty="0"/>
          </a:p>
        </p:txBody>
      </p:sp>
      <p:sp>
        <p:nvSpPr>
          <p:cNvPr id="4" name="Zástupný text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text čísla snímku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7921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iné dva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obrázku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807561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cs-CZ" sz="24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 noProof="0" dirty="0"/>
              <a:t>Kliknutím na ikonu přidáte obrázek.</a:t>
            </a:r>
          </a:p>
        </p:txBody>
      </p:sp>
      <p:sp>
        <p:nvSpPr>
          <p:cNvPr id="5" name="Zástupný text obrázku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cs-CZ" sz="24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 noProof="0" dirty="0"/>
              <a:t>Kliknutím na ikonu přidáte obrázek.</a:t>
            </a:r>
          </a:p>
        </p:txBody>
      </p:sp>
      <p:sp>
        <p:nvSpPr>
          <p:cNvPr id="2" name="Zástupný text kalendářního data 1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BBD1B8F-BC40-4B1B-892F-E0B5CEB6F935}" type="datetime1">
              <a:rPr lang="cs-CZ" noProof="0" smtClean="0"/>
              <a:pPr/>
              <a:t>2.8.2013</a:t>
            </a:fld>
            <a:endParaRPr lang="cs-CZ" noProof="0" dirty="0"/>
          </a:p>
        </p:txBody>
      </p:sp>
      <p:sp>
        <p:nvSpPr>
          <p:cNvPr id="4" name="Zástupný text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text čísla snímku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21820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ři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obrázku 2"/>
          <p:cNvSpPr>
            <a:spLocks noGrp="1"/>
          </p:cNvSpPr>
          <p:nvPr>
            <p:ph type="pic" idx="1"/>
          </p:nvPr>
        </p:nvSpPr>
        <p:spPr>
          <a:xfrm>
            <a:off x="1" y="609600"/>
            <a:ext cx="8075611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cs-CZ" sz="24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 noProof="0" dirty="0"/>
              <a:t>Kliknutím na ikonu přidáte obrázek.</a:t>
            </a:r>
          </a:p>
        </p:txBody>
      </p:sp>
      <p:sp>
        <p:nvSpPr>
          <p:cNvPr id="5" name="Zástupný text obrázku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cs-CZ" sz="24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 noProof="0" dirty="0"/>
              <a:t>Kliknutím na ikonu přidáte obrázek.</a:t>
            </a:r>
          </a:p>
        </p:txBody>
      </p:sp>
      <p:sp>
        <p:nvSpPr>
          <p:cNvPr id="7" name="Zástupný text obrázku 2"/>
          <p:cNvSpPr>
            <a:spLocks noGrp="1"/>
          </p:cNvSpPr>
          <p:nvPr>
            <p:ph type="pic" idx="12"/>
          </p:nvPr>
        </p:nvSpPr>
        <p:spPr>
          <a:xfrm>
            <a:off x="8211185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cs-CZ" sz="24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 noProof="0" dirty="0"/>
              <a:t>Kliknutím na ikonu přidáte obrázek.</a:t>
            </a:r>
          </a:p>
        </p:txBody>
      </p:sp>
      <p:sp>
        <p:nvSpPr>
          <p:cNvPr id="2" name="Zástupný text kalendářního data 1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fld id="{E79013B4-894B-48E4-BB40-939B15ADDFAA}" type="datetime1">
              <a:rPr lang="cs-CZ" noProof="0" smtClean="0"/>
              <a:pPr/>
              <a:t>2.8.2013</a:t>
            </a:fld>
            <a:endParaRPr lang="cs-CZ" noProof="0" dirty="0"/>
          </a:p>
        </p:txBody>
      </p:sp>
      <p:sp>
        <p:nvSpPr>
          <p:cNvPr id="4" name="Zástupný text zápatí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text čísla snímku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90084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iné tři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obrázku 2"/>
          <p:cNvSpPr>
            <a:spLocks noGrp="1"/>
          </p:cNvSpPr>
          <p:nvPr>
            <p:ph type="pic" idx="1"/>
          </p:nvPr>
        </p:nvSpPr>
        <p:spPr>
          <a:xfrm>
            <a:off x="4113214" y="609600"/>
            <a:ext cx="8075611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cs-CZ" sz="24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 noProof="0" dirty="0"/>
              <a:t>Kliknutím na ikonu přidáte obrázek.</a:t>
            </a:r>
          </a:p>
        </p:txBody>
      </p:sp>
      <p:sp>
        <p:nvSpPr>
          <p:cNvPr id="5" name="Zástupný text obrázku 2"/>
          <p:cNvSpPr>
            <a:spLocks noGrp="1"/>
          </p:cNvSpPr>
          <p:nvPr>
            <p:ph type="pic" idx="10"/>
          </p:nvPr>
        </p:nvSpPr>
        <p:spPr>
          <a:xfrm>
            <a:off x="0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cs-CZ" sz="24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 noProof="0" dirty="0"/>
              <a:t>Kliknutím na ikonu přidáte obrázek.</a:t>
            </a:r>
          </a:p>
        </p:txBody>
      </p:sp>
      <p:sp>
        <p:nvSpPr>
          <p:cNvPr id="7" name="Zástupný text obrázku 2"/>
          <p:cNvSpPr>
            <a:spLocks noGrp="1"/>
          </p:cNvSpPr>
          <p:nvPr>
            <p:ph type="pic" idx="12"/>
          </p:nvPr>
        </p:nvSpPr>
        <p:spPr>
          <a:xfrm>
            <a:off x="0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cs-CZ" sz="24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 noProof="0" dirty="0"/>
              <a:t>Kliknutím na ikonu přidáte obrázek.</a:t>
            </a:r>
          </a:p>
        </p:txBody>
      </p:sp>
      <p:sp>
        <p:nvSpPr>
          <p:cNvPr id="2" name="Zástupný text kalendářního data 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82D56B56-9DBB-4E02-A248-65A20DF04D65}" type="datetime1">
              <a:rPr lang="cs-CZ" noProof="0" smtClean="0"/>
              <a:pPr/>
              <a:t>2.8.2013</a:t>
            </a:fld>
            <a:endParaRPr lang="cs-CZ" noProof="0" dirty="0"/>
          </a:p>
        </p:txBody>
      </p:sp>
      <p:sp>
        <p:nvSpPr>
          <p:cNvPr id="4" name="Zástupný text zápatí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11" name="Zástupný text čísla snímku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A013F82-EE5E-44EE-A61D-E31C6657F26F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34855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ět obrázk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text obrázku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cs-CZ" sz="24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 noProof="0" dirty="0"/>
              <a:t>Kliknutím na ikonu přidáte obrázek.</a:t>
            </a:r>
          </a:p>
        </p:txBody>
      </p:sp>
      <p:sp>
        <p:nvSpPr>
          <p:cNvPr id="9" name="Zástupný text obrázku 2"/>
          <p:cNvSpPr>
            <a:spLocks noGrp="1"/>
          </p:cNvSpPr>
          <p:nvPr>
            <p:ph type="pic" idx="14"/>
          </p:nvPr>
        </p:nvSpPr>
        <p:spPr>
          <a:xfrm>
            <a:off x="0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cs-CZ" sz="24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 noProof="0" dirty="0"/>
              <a:t>Kliknutím na ikonu přidáte obrázek.</a:t>
            </a:r>
          </a:p>
        </p:txBody>
      </p:sp>
      <p:sp>
        <p:nvSpPr>
          <p:cNvPr id="3" name="Zástupný text obrázku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cs-CZ" sz="24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 noProof="0" dirty="0"/>
              <a:t>Kliknutím na ikonu přidáte obrázek.</a:t>
            </a:r>
          </a:p>
        </p:txBody>
      </p:sp>
      <p:sp>
        <p:nvSpPr>
          <p:cNvPr id="5" name="Zástupný text obrázku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cs-CZ" sz="24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 noProof="0" dirty="0"/>
              <a:t>Kliknutím na ikonu přidáte obrázek.</a:t>
            </a:r>
          </a:p>
        </p:txBody>
      </p:sp>
      <p:sp>
        <p:nvSpPr>
          <p:cNvPr id="7" name="Zástupný text obrázku 2"/>
          <p:cNvSpPr>
            <a:spLocks noGrp="1"/>
          </p:cNvSpPr>
          <p:nvPr>
            <p:ph type="pic" idx="12"/>
          </p:nvPr>
        </p:nvSpPr>
        <p:spPr>
          <a:xfrm>
            <a:off x="8211185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cs-CZ" sz="24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 noProof="0" dirty="0"/>
              <a:t>Kliknutím na ikonu přidáte obrázek.</a:t>
            </a:r>
          </a:p>
        </p:txBody>
      </p:sp>
      <p:sp>
        <p:nvSpPr>
          <p:cNvPr id="2" name="Zástupný text kalendářního data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9360D362-D322-40E2-A2DA-7161A7306BE5}" type="datetime1">
              <a:rPr lang="cs-CZ" noProof="0" smtClean="0"/>
              <a:pPr/>
              <a:t>2.8.2013</a:t>
            </a:fld>
            <a:endParaRPr lang="cs-CZ" noProof="0" dirty="0"/>
          </a:p>
        </p:txBody>
      </p:sp>
      <p:sp>
        <p:nvSpPr>
          <p:cNvPr id="4" name="Zástupný text zápatí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11" name="Zástupný text čísla snímku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A013F82-EE5E-44EE-A61D-E31C6657F26F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91666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den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obrázku 2"/>
          <p:cNvSpPr>
            <a:spLocks noGrp="1"/>
          </p:cNvSpPr>
          <p:nvPr>
            <p:ph type="pic" idx="1"/>
          </p:nvPr>
        </p:nvSpPr>
        <p:spPr>
          <a:xfrm>
            <a:off x="-64" y="609600"/>
            <a:ext cx="12188952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cs-CZ" sz="24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 noProof="0" dirty="0"/>
              <a:t>Kliknutím na ikonu přidáte obrázek.</a:t>
            </a:r>
          </a:p>
        </p:txBody>
      </p:sp>
      <p:sp>
        <p:nvSpPr>
          <p:cNvPr id="2" name="Zástupný text kalendářníh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14DBB6-9F6D-4239-A7FA-14D1AA2E92AE}" type="datetime1">
              <a:rPr lang="cs-CZ" noProof="0" smtClean="0"/>
              <a:pPr/>
              <a:t>2.8.2013</a:t>
            </a:fld>
            <a:endParaRPr lang="cs-CZ" noProof="0" dirty="0"/>
          </a:p>
        </p:txBody>
      </p:sp>
      <p:sp>
        <p:nvSpPr>
          <p:cNvPr id="4" name="Zástupný text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text čísla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73578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kální obrázek úvodního sním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text obrázku 8"/>
          <p:cNvSpPr>
            <a:spLocks noGrp="1"/>
          </p:cNvSpPr>
          <p:nvPr>
            <p:ph type="pic" sz="quarter" idx="10"/>
          </p:nvPr>
        </p:nvSpPr>
        <p:spPr>
          <a:xfrm>
            <a:off x="0" y="609600"/>
            <a:ext cx="700881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cs-CZ" sz="2800"/>
            </a:lvl1pPr>
          </a:lstStyle>
          <a:p>
            <a:r>
              <a:rPr lang="cs-CZ" noProof="0" dirty="0"/>
              <a:t>Kliknutím na ikonu přidáte obrázek.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7237411" y="1600200"/>
            <a:ext cx="4343402" cy="3733800"/>
          </a:xfrm>
        </p:spPr>
        <p:txBody>
          <a:bodyPr anchor="t">
            <a:normAutofit/>
          </a:bodyPr>
          <a:lstStyle>
            <a:lvl1pPr latinLnBrk="0">
              <a:lnSpc>
                <a:spcPct val="85000"/>
              </a:lnSpc>
              <a:defRPr lang="cs-CZ" sz="6600">
                <a:solidFill>
                  <a:schemeClr val="tx1"/>
                </a:solidFill>
              </a:defRPr>
            </a:lvl1pPr>
          </a:lstStyle>
          <a:p>
            <a:r>
              <a:rPr lang="cs-CZ" noProof="0" dirty="0"/>
              <a:t>Kliknutím zadáte název.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37411" y="5562600"/>
            <a:ext cx="4343401" cy="762000"/>
          </a:xfrm>
        </p:spPr>
        <p:txBody>
          <a:bodyPr anchor="b">
            <a:normAutofit/>
          </a:bodyPr>
          <a:lstStyle>
            <a:lvl1pPr marL="0" indent="0" algn="l" latinLnBrk="0">
              <a:lnSpc>
                <a:spcPct val="110000"/>
              </a:lnSpc>
              <a:spcBef>
                <a:spcPts val="0"/>
              </a:spcBef>
              <a:buNone/>
              <a:defRPr lang="cs-CZ" sz="1800" cap="none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dirty="0"/>
              <a:t>Kliknutím lze upravit styl předlohy.</a:t>
            </a:r>
          </a:p>
        </p:txBody>
      </p:sp>
      <p:sp>
        <p:nvSpPr>
          <p:cNvPr id="11" name="Zástupný text 10"/>
          <p:cNvSpPr>
            <a:spLocks noGrp="1"/>
          </p:cNvSpPr>
          <p:nvPr>
            <p:ph type="body" sz="quarter" idx="11" hasCustomPrompt="1"/>
          </p:nvPr>
        </p:nvSpPr>
        <p:spPr>
          <a:xfrm>
            <a:off x="7237411" y="533400"/>
            <a:ext cx="4343402" cy="838200"/>
          </a:xfrm>
        </p:spPr>
        <p:txBody>
          <a:bodyPr anchor="ctr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cs-CZ" sz="4800" b="0" baseline="0">
                <a:solidFill>
                  <a:schemeClr val="accent2"/>
                </a:solidFill>
              </a:defRPr>
            </a:lvl1pPr>
            <a:lvl2pPr marL="0" indent="0" algn="r" latinLnBrk="0">
              <a:buNone/>
              <a:defRPr lang="cs-CZ" sz="5400" b="0" baseline="0">
                <a:solidFill>
                  <a:schemeClr val="bg1"/>
                </a:solidFill>
              </a:defRPr>
            </a:lvl2pPr>
            <a:lvl3pPr marL="0" indent="0" algn="r" latinLnBrk="0">
              <a:buNone/>
              <a:defRPr lang="cs-CZ" sz="5400" b="0" baseline="0">
                <a:solidFill>
                  <a:schemeClr val="bg1"/>
                </a:solidFill>
              </a:defRPr>
            </a:lvl3pPr>
            <a:lvl4pPr marL="0" indent="0" algn="r" latinLnBrk="0">
              <a:buNone/>
              <a:defRPr lang="cs-CZ" sz="5400" b="0" baseline="0">
                <a:solidFill>
                  <a:schemeClr val="bg1"/>
                </a:solidFill>
              </a:defRPr>
            </a:lvl4pPr>
            <a:lvl5pPr marL="0" indent="0" algn="r" latinLnBrk="0">
              <a:buNone/>
              <a:defRPr lang="cs-CZ" sz="5400" b="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noProof="0" dirty="0"/>
              <a:t>Rok</a:t>
            </a:r>
          </a:p>
        </p:txBody>
      </p:sp>
      <p:sp>
        <p:nvSpPr>
          <p:cNvPr id="4" name="Zástupný text kalendářního data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58FBBCE-7A62-4823-94B3-A78BD1D06072}" type="datetime1">
              <a:rPr lang="cs-CZ" noProof="0" smtClean="0"/>
              <a:pPr/>
              <a:t>2.8.2013</a:t>
            </a:fld>
            <a:endParaRPr lang="cs-CZ" noProof="0" dirty="0"/>
          </a:p>
        </p:txBody>
      </p:sp>
      <p:sp>
        <p:nvSpPr>
          <p:cNvPr id="5" name="Zástupný text zápatí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text čísla snímk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A013F82-EE5E-44EE-A61D-E31C6657F26F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287267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lang="cs-CZ"/>
            </a:lvl5pPr>
            <a:lvl6pPr latinLnBrk="0">
              <a:defRPr lang="cs-CZ"/>
            </a:lvl6pPr>
            <a:lvl7pPr latinLnBrk="0">
              <a:defRPr lang="cs-CZ"/>
            </a:lvl7pPr>
            <a:lvl8pPr latinLnBrk="0">
              <a:defRPr lang="cs-CZ"/>
            </a:lvl8pPr>
            <a:lvl9pPr latinLnBrk="0">
              <a:defRPr lang="cs-CZ"/>
            </a:lvl9pPr>
          </a:lstStyle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4" name="Zástupný text kalendářníh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3B876A-E46F-4813-952C-824C06A26575}" type="datetime1">
              <a:rPr lang="cs-CZ" noProof="0" smtClean="0"/>
              <a:pPr/>
              <a:t>2.8.2013</a:t>
            </a:fld>
            <a:endParaRPr lang="cs-CZ" noProof="0" dirty="0"/>
          </a:p>
        </p:txBody>
      </p:sp>
      <p:sp>
        <p:nvSpPr>
          <p:cNvPr id="5" name="Zástupný text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text čísla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73825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514600"/>
            <a:ext cx="9144000" cy="2895600"/>
          </a:xfrm>
        </p:spPr>
        <p:txBody>
          <a:bodyPr anchor="b">
            <a:normAutofit/>
          </a:bodyPr>
          <a:lstStyle>
            <a:lvl1pPr algn="l" latinLnBrk="0">
              <a:defRPr lang="cs-CZ" sz="4800" b="0" cap="none" baseline="0"/>
            </a:lvl1pPr>
          </a:lstStyle>
          <a:p>
            <a:r>
              <a:rPr lang="cs-CZ" noProof="0" dirty="0"/>
              <a:t>Kliknutím lze upravit styl.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1522413" y="1257300"/>
            <a:ext cx="9144000" cy="1143000"/>
          </a:xfrm>
        </p:spPr>
        <p:txBody>
          <a:bodyPr anchor="t">
            <a:norm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cs-CZ" sz="2400" cap="none" baseline="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cs-CZ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cs-CZ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cs-CZ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cs-CZ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cs-CZ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cs-CZ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cs-CZ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cs-CZ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 dirty="0"/>
              <a:t>Kliknutím lze upravit styly předlohy textu.</a:t>
            </a:r>
          </a:p>
        </p:txBody>
      </p:sp>
      <p:sp>
        <p:nvSpPr>
          <p:cNvPr id="4" name="Zástupný text kalendářníh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0729F8-51E1-4ABA-9459-1001366D2F8A}" type="datetime1">
              <a:rPr lang="cs-CZ" noProof="0" smtClean="0"/>
              <a:pPr/>
              <a:t>2.8.2013</a:t>
            </a:fld>
            <a:endParaRPr lang="cs-CZ" noProof="0" dirty="0"/>
          </a:p>
        </p:txBody>
      </p:sp>
      <p:sp>
        <p:nvSpPr>
          <p:cNvPr id="5" name="Zástupný text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text čísla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76181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2" cy="1219200"/>
          </a:xfrm>
        </p:spPr>
        <p:txBody>
          <a:bodyPr/>
          <a:lstStyle/>
          <a:p>
            <a:r>
              <a:rPr lang="cs-CZ" noProof="0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2412" y="1828800"/>
            <a:ext cx="4419599" cy="4419600"/>
          </a:xfrm>
        </p:spPr>
        <p:txBody>
          <a:bodyPr>
            <a:normAutofit/>
          </a:bodyPr>
          <a:lstStyle>
            <a:lvl1pPr latinLnBrk="0">
              <a:defRPr lang="cs-CZ" sz="2400"/>
            </a:lvl1pPr>
            <a:lvl2pPr latinLnBrk="0">
              <a:defRPr lang="cs-CZ" sz="2000"/>
            </a:lvl2pPr>
            <a:lvl3pPr latinLnBrk="0">
              <a:defRPr lang="cs-CZ" sz="1800"/>
            </a:lvl3pPr>
            <a:lvl4pPr latinLnBrk="0">
              <a:defRPr lang="cs-CZ" sz="1600"/>
            </a:lvl4pPr>
            <a:lvl5pPr latinLnBrk="0">
              <a:defRPr lang="cs-CZ" sz="1600"/>
            </a:lvl5pPr>
            <a:lvl6pPr latinLnBrk="0">
              <a:defRPr lang="cs-CZ" sz="1600"/>
            </a:lvl6pPr>
            <a:lvl7pPr latinLnBrk="0">
              <a:defRPr lang="cs-CZ" sz="1600"/>
            </a:lvl7pPr>
            <a:lvl8pPr latinLnBrk="0">
              <a:defRPr lang="cs-CZ" sz="1600"/>
            </a:lvl8pPr>
            <a:lvl9pPr latinLnBrk="0">
              <a:defRPr lang="cs-CZ" sz="1600"/>
            </a:lvl9pPr>
          </a:lstStyle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46814" y="1828800"/>
            <a:ext cx="4419600" cy="4419600"/>
          </a:xfrm>
        </p:spPr>
        <p:txBody>
          <a:bodyPr>
            <a:normAutofit/>
          </a:bodyPr>
          <a:lstStyle>
            <a:lvl1pPr latinLnBrk="0">
              <a:defRPr lang="cs-CZ" sz="2400"/>
            </a:lvl1pPr>
            <a:lvl2pPr latinLnBrk="0">
              <a:defRPr lang="cs-CZ" sz="2000"/>
            </a:lvl2pPr>
            <a:lvl3pPr latinLnBrk="0">
              <a:defRPr lang="cs-CZ" sz="1800"/>
            </a:lvl3pPr>
            <a:lvl4pPr latinLnBrk="0">
              <a:defRPr lang="cs-CZ" sz="1600"/>
            </a:lvl4pPr>
            <a:lvl5pPr latinLnBrk="0">
              <a:defRPr lang="cs-CZ" sz="1600"/>
            </a:lvl5pPr>
            <a:lvl6pPr latinLnBrk="0">
              <a:defRPr lang="cs-CZ" sz="1600"/>
            </a:lvl6pPr>
            <a:lvl7pPr latinLnBrk="0">
              <a:defRPr lang="cs-CZ" sz="1600"/>
            </a:lvl7pPr>
            <a:lvl8pPr latinLnBrk="0">
              <a:defRPr lang="cs-CZ" sz="1600"/>
            </a:lvl8pPr>
            <a:lvl9pPr latinLnBrk="0">
              <a:defRPr lang="cs-CZ" sz="1600"/>
            </a:lvl9pPr>
          </a:lstStyle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5" name="Zástupný text kalendářníh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1104BA-027B-42CE-89DD-2D948193D9AF}" type="datetime1">
              <a:rPr lang="cs-CZ" noProof="0" smtClean="0"/>
              <a:pPr/>
              <a:t>2.8.2013</a:t>
            </a:fld>
            <a:endParaRPr lang="cs-CZ" noProof="0" dirty="0"/>
          </a:p>
        </p:txBody>
      </p:sp>
      <p:sp>
        <p:nvSpPr>
          <p:cNvPr id="6" name="Zástupný text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text čísla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2534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2" cy="1219200"/>
          </a:xfrm>
        </p:spPr>
        <p:txBody>
          <a:bodyPr/>
          <a:lstStyle>
            <a:lvl1pPr latinLnBrk="0">
              <a:defRPr lang="cs-CZ"/>
            </a:lvl1pPr>
          </a:lstStyle>
          <a:p>
            <a:r>
              <a:rPr lang="cs-CZ" noProof="0" dirty="0"/>
              <a:t>Kliknutím lze upravit styl.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4416552" cy="838200"/>
          </a:xfrm>
        </p:spPr>
        <p:txBody>
          <a:bodyPr anchor="ctr"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cs-CZ" sz="2400" b="0" cap="none" baseline="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cs-CZ" sz="2000" b="1"/>
            </a:lvl2pPr>
            <a:lvl3pPr marL="914400" indent="0" latinLnBrk="0">
              <a:buNone/>
              <a:defRPr lang="cs-CZ" sz="1800" b="1"/>
            </a:lvl3pPr>
            <a:lvl4pPr marL="1371600" indent="0" latinLnBrk="0">
              <a:buNone/>
              <a:defRPr lang="cs-CZ" sz="1600" b="1"/>
            </a:lvl4pPr>
            <a:lvl5pPr marL="1828800" indent="0" latinLnBrk="0">
              <a:buNone/>
              <a:defRPr lang="cs-CZ" sz="1600" b="1"/>
            </a:lvl5pPr>
            <a:lvl6pPr marL="2286000" indent="0" latinLnBrk="0">
              <a:buNone/>
              <a:defRPr lang="cs-CZ" sz="1600" b="1"/>
            </a:lvl6pPr>
            <a:lvl7pPr marL="2743200" indent="0" latinLnBrk="0">
              <a:buNone/>
              <a:defRPr lang="cs-CZ" sz="1600" b="1"/>
            </a:lvl7pPr>
            <a:lvl8pPr marL="3200400" indent="0" latinLnBrk="0">
              <a:buNone/>
              <a:defRPr lang="cs-CZ" sz="1600" b="1"/>
            </a:lvl8pPr>
            <a:lvl9pPr marL="3657600" indent="0" latinLnBrk="0">
              <a:buNone/>
              <a:defRPr lang="cs-CZ" sz="1600" b="1"/>
            </a:lvl9pPr>
          </a:lstStyle>
          <a:p>
            <a:pPr lvl="0"/>
            <a:r>
              <a:rPr lang="cs-CZ" noProof="0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22412" y="2743200"/>
            <a:ext cx="4416552" cy="3505200"/>
          </a:xfrm>
        </p:spPr>
        <p:txBody>
          <a:bodyPr>
            <a:normAutofit/>
          </a:bodyPr>
          <a:lstStyle>
            <a:lvl1pPr latinLnBrk="0">
              <a:defRPr lang="cs-CZ" sz="2000"/>
            </a:lvl1pPr>
            <a:lvl2pPr latinLnBrk="0">
              <a:defRPr lang="cs-CZ" sz="1800"/>
            </a:lvl2pPr>
            <a:lvl3pPr latinLnBrk="0">
              <a:defRPr lang="cs-CZ" sz="1600"/>
            </a:lvl3pPr>
            <a:lvl4pPr latinLnBrk="0">
              <a:defRPr lang="cs-CZ" sz="1400"/>
            </a:lvl4pPr>
            <a:lvl5pPr latinLnBrk="0">
              <a:defRPr lang="cs-CZ" sz="1400"/>
            </a:lvl5pPr>
            <a:lvl6pPr latinLnBrk="0">
              <a:defRPr lang="cs-CZ" sz="1400"/>
            </a:lvl6pPr>
            <a:lvl7pPr latinLnBrk="0">
              <a:defRPr lang="cs-CZ" sz="1400"/>
            </a:lvl7pPr>
            <a:lvl8pPr latinLnBrk="0">
              <a:defRPr lang="cs-CZ" sz="1400"/>
            </a:lvl8pPr>
            <a:lvl9pPr latinLnBrk="0">
              <a:defRPr lang="cs-CZ" sz="1400"/>
            </a:lvl9pPr>
          </a:lstStyle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/>
          </p:nvPr>
        </p:nvSpPr>
        <p:spPr>
          <a:xfrm>
            <a:off x="6249862" y="1828800"/>
            <a:ext cx="4416552" cy="838200"/>
          </a:xfrm>
        </p:spPr>
        <p:txBody>
          <a:bodyPr anchor="ctr"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cs-CZ" sz="2400" b="0" cap="none" baseline="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cs-CZ" sz="2000" b="1"/>
            </a:lvl2pPr>
            <a:lvl3pPr marL="914400" indent="0" latinLnBrk="0">
              <a:buNone/>
              <a:defRPr lang="cs-CZ" sz="1800" b="1"/>
            </a:lvl3pPr>
            <a:lvl4pPr marL="1371600" indent="0" latinLnBrk="0">
              <a:buNone/>
              <a:defRPr lang="cs-CZ" sz="1600" b="1"/>
            </a:lvl4pPr>
            <a:lvl5pPr marL="1828800" indent="0" latinLnBrk="0">
              <a:buNone/>
              <a:defRPr lang="cs-CZ" sz="1600" b="1"/>
            </a:lvl5pPr>
            <a:lvl6pPr marL="2286000" indent="0" latinLnBrk="0">
              <a:buNone/>
              <a:defRPr lang="cs-CZ" sz="1600" b="1"/>
            </a:lvl6pPr>
            <a:lvl7pPr marL="2743200" indent="0" latinLnBrk="0">
              <a:buNone/>
              <a:defRPr lang="cs-CZ" sz="1600" b="1"/>
            </a:lvl7pPr>
            <a:lvl8pPr marL="3200400" indent="0" latinLnBrk="0">
              <a:buNone/>
              <a:defRPr lang="cs-CZ" sz="1600" b="1"/>
            </a:lvl8pPr>
            <a:lvl9pPr marL="3657600" indent="0" latinLnBrk="0">
              <a:buNone/>
              <a:defRPr lang="cs-CZ" sz="1600" b="1"/>
            </a:lvl9pPr>
          </a:lstStyle>
          <a:p>
            <a:pPr lvl="0"/>
            <a:r>
              <a:rPr lang="cs-CZ" noProof="0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49862" y="2743200"/>
            <a:ext cx="4416552" cy="3505200"/>
          </a:xfrm>
        </p:spPr>
        <p:txBody>
          <a:bodyPr>
            <a:normAutofit/>
          </a:bodyPr>
          <a:lstStyle>
            <a:lvl1pPr latinLnBrk="0">
              <a:defRPr lang="cs-CZ" sz="2000"/>
            </a:lvl1pPr>
            <a:lvl2pPr latinLnBrk="0">
              <a:defRPr lang="cs-CZ" sz="1800"/>
            </a:lvl2pPr>
            <a:lvl3pPr latinLnBrk="0">
              <a:defRPr lang="cs-CZ" sz="1600"/>
            </a:lvl3pPr>
            <a:lvl4pPr latinLnBrk="0">
              <a:defRPr lang="cs-CZ" sz="1400"/>
            </a:lvl4pPr>
            <a:lvl5pPr latinLnBrk="0">
              <a:defRPr lang="cs-CZ" sz="1400"/>
            </a:lvl5pPr>
            <a:lvl6pPr latinLnBrk="0">
              <a:defRPr lang="cs-CZ" sz="1400"/>
            </a:lvl6pPr>
            <a:lvl7pPr latinLnBrk="0">
              <a:defRPr lang="cs-CZ" sz="1400"/>
            </a:lvl7pPr>
            <a:lvl8pPr latinLnBrk="0">
              <a:defRPr lang="cs-CZ" sz="1400"/>
            </a:lvl8pPr>
            <a:lvl9pPr latinLnBrk="0">
              <a:defRPr lang="cs-CZ" sz="1400"/>
            </a:lvl9pPr>
          </a:lstStyle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7" name="Zástupný text kalendářníh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DF04F6-AD04-4DDD-A53F-5CB3B2C281BB}" type="datetime1">
              <a:rPr lang="cs-CZ" noProof="0" smtClean="0"/>
              <a:pPr/>
              <a:t>2.8.2013</a:t>
            </a:fld>
            <a:endParaRPr lang="cs-CZ" noProof="0" dirty="0"/>
          </a:p>
        </p:txBody>
      </p:sp>
      <p:sp>
        <p:nvSpPr>
          <p:cNvPr id="8" name="Zástupný text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9" name="Zástupný text čísla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20841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dirty="0"/>
              <a:t>Kliknutím lze upravit styl.</a:t>
            </a:r>
          </a:p>
        </p:txBody>
      </p:sp>
      <p:sp>
        <p:nvSpPr>
          <p:cNvPr id="3" name="Zástupný text kalendářníh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63D388-6FE8-4521-B078-258D631BE66E}" type="datetime1">
              <a:rPr lang="cs-CZ" noProof="0" smtClean="0"/>
              <a:pPr/>
              <a:t>2.8.2013</a:t>
            </a:fld>
            <a:endParaRPr lang="cs-CZ" noProof="0" dirty="0"/>
          </a:p>
        </p:txBody>
      </p:sp>
      <p:sp>
        <p:nvSpPr>
          <p:cNvPr id="4" name="Zástupný text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text čísla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62663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kalendářníh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71858C-0426-4458-BDA4-5A2D553FCFB4}" type="datetime1">
              <a:rPr lang="cs-CZ" noProof="0" smtClean="0"/>
              <a:pPr/>
              <a:t>2.8.2013</a:t>
            </a:fld>
            <a:endParaRPr lang="cs-CZ" noProof="0" dirty="0"/>
          </a:p>
        </p:txBody>
      </p:sp>
      <p:sp>
        <p:nvSpPr>
          <p:cNvPr id="3" name="Zástupný text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text čísla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607540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51613" y="762000"/>
            <a:ext cx="5029200" cy="2667000"/>
          </a:xfrm>
        </p:spPr>
        <p:txBody>
          <a:bodyPr anchor="b">
            <a:noAutofit/>
          </a:bodyPr>
          <a:lstStyle>
            <a:lvl1pPr algn="l" latinLnBrk="0">
              <a:lnSpc>
                <a:spcPct val="85000"/>
              </a:lnSpc>
              <a:defRPr lang="cs-CZ" sz="3200" b="0">
                <a:solidFill>
                  <a:schemeClr val="accent2"/>
                </a:solidFill>
              </a:defRPr>
            </a:lvl1pPr>
          </a:lstStyle>
          <a:p>
            <a:r>
              <a:rPr lang="cs-CZ" noProof="0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4795" y="609600"/>
            <a:ext cx="5473580" cy="5638800"/>
          </a:xfrm>
        </p:spPr>
        <p:txBody>
          <a:bodyPr>
            <a:normAutofit/>
          </a:bodyPr>
          <a:lstStyle>
            <a:lvl1pPr latinLnBrk="0">
              <a:defRPr lang="cs-CZ" sz="2400"/>
            </a:lvl1pPr>
            <a:lvl2pPr latinLnBrk="0">
              <a:defRPr lang="cs-CZ" sz="2000"/>
            </a:lvl2pPr>
            <a:lvl3pPr latinLnBrk="0">
              <a:defRPr lang="cs-CZ" sz="1800"/>
            </a:lvl3pPr>
            <a:lvl4pPr latinLnBrk="0">
              <a:defRPr lang="cs-CZ" sz="1600"/>
            </a:lvl4pPr>
            <a:lvl5pPr latinLnBrk="0">
              <a:defRPr lang="cs-CZ" sz="1600"/>
            </a:lvl5pPr>
            <a:lvl6pPr latinLnBrk="0">
              <a:defRPr lang="cs-CZ" sz="1600" baseline="0"/>
            </a:lvl6pPr>
            <a:lvl7pPr latinLnBrk="0">
              <a:defRPr lang="cs-CZ" sz="1600" baseline="0"/>
            </a:lvl7pPr>
            <a:lvl8pPr latinLnBrk="0">
              <a:defRPr lang="cs-CZ" sz="1600" baseline="0"/>
            </a:lvl8pPr>
            <a:lvl9pPr latinLnBrk="0">
              <a:defRPr lang="cs-CZ" sz="1600" baseline="0"/>
            </a:lvl9pPr>
          </a:lstStyle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6551613" y="3581400"/>
            <a:ext cx="5029200" cy="24384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cs-CZ" sz="1800"/>
            </a:lvl1pPr>
            <a:lvl2pPr marL="457200" indent="0" latinLnBrk="0">
              <a:buNone/>
              <a:defRPr lang="cs-CZ" sz="1200"/>
            </a:lvl2pPr>
            <a:lvl3pPr marL="914400" indent="0" latinLnBrk="0">
              <a:buNone/>
              <a:defRPr lang="cs-CZ" sz="1000"/>
            </a:lvl3pPr>
            <a:lvl4pPr marL="1371600" indent="0" latinLnBrk="0">
              <a:buNone/>
              <a:defRPr lang="cs-CZ" sz="900"/>
            </a:lvl4pPr>
            <a:lvl5pPr marL="1828800" indent="0" latinLnBrk="0">
              <a:buNone/>
              <a:defRPr lang="cs-CZ" sz="900"/>
            </a:lvl5pPr>
            <a:lvl6pPr marL="2286000" indent="0" latinLnBrk="0">
              <a:buNone/>
              <a:defRPr lang="cs-CZ" sz="900"/>
            </a:lvl6pPr>
            <a:lvl7pPr marL="2743200" indent="0" latinLnBrk="0">
              <a:buNone/>
              <a:defRPr lang="cs-CZ" sz="900"/>
            </a:lvl7pPr>
            <a:lvl8pPr marL="3200400" indent="0" latinLnBrk="0">
              <a:buNone/>
              <a:defRPr lang="cs-CZ" sz="900"/>
            </a:lvl8pPr>
            <a:lvl9pPr marL="3657600" indent="0" latinLnBrk="0">
              <a:buNone/>
              <a:defRPr lang="cs-CZ" sz="900"/>
            </a:lvl9pPr>
          </a:lstStyle>
          <a:p>
            <a:pPr lvl="0"/>
            <a:r>
              <a:rPr lang="cs-CZ" noProof="0" dirty="0"/>
              <a:t>Kliknutím lze upravit styly předlohy textu.</a:t>
            </a:r>
          </a:p>
        </p:txBody>
      </p:sp>
      <p:sp>
        <p:nvSpPr>
          <p:cNvPr id="5" name="Zástupný text kalendářníh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8DF419-DD7F-4D75-A735-8C47533DC222}" type="datetime1">
              <a:rPr lang="cs-CZ" noProof="0" smtClean="0"/>
              <a:pPr/>
              <a:t>2.8.2013</a:t>
            </a:fld>
            <a:endParaRPr lang="cs-CZ" noProof="0" dirty="0"/>
          </a:p>
        </p:txBody>
      </p:sp>
      <p:sp>
        <p:nvSpPr>
          <p:cNvPr id="6" name="Zástupný text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text čísla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4498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obrázku 2"/>
          <p:cNvSpPr>
            <a:spLocks noGrp="1"/>
          </p:cNvSpPr>
          <p:nvPr>
            <p:ph type="pic" idx="1"/>
          </p:nvPr>
        </p:nvSpPr>
        <p:spPr>
          <a:xfrm>
            <a:off x="-64" y="609600"/>
            <a:ext cx="604653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cs-CZ" sz="24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 noProof="0" dirty="0"/>
              <a:t>Kliknutím na ikonu přidáte obrázek.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51614" y="762000"/>
            <a:ext cx="5029200" cy="26670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cs-CZ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cs-CZ" noProof="0" dirty="0"/>
              <a:t>Kliknutím lze upravit styl.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6551614" y="3581400"/>
            <a:ext cx="5029200" cy="24384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cs-CZ" sz="1800"/>
            </a:lvl1pPr>
            <a:lvl2pPr marL="457200" indent="0" latinLnBrk="0">
              <a:buNone/>
              <a:defRPr lang="cs-CZ" sz="1200"/>
            </a:lvl2pPr>
            <a:lvl3pPr marL="914400" indent="0" latinLnBrk="0">
              <a:buNone/>
              <a:defRPr lang="cs-CZ" sz="1000"/>
            </a:lvl3pPr>
            <a:lvl4pPr marL="1371600" indent="0" latinLnBrk="0">
              <a:buNone/>
              <a:defRPr lang="cs-CZ" sz="900"/>
            </a:lvl4pPr>
            <a:lvl5pPr marL="1828800" indent="0" latinLnBrk="0">
              <a:buNone/>
              <a:defRPr lang="cs-CZ" sz="900"/>
            </a:lvl5pPr>
            <a:lvl6pPr marL="2286000" indent="0" latinLnBrk="0">
              <a:buNone/>
              <a:defRPr lang="cs-CZ" sz="900"/>
            </a:lvl6pPr>
            <a:lvl7pPr marL="2743200" indent="0" latinLnBrk="0">
              <a:buNone/>
              <a:defRPr lang="cs-CZ" sz="900"/>
            </a:lvl7pPr>
            <a:lvl8pPr marL="3200400" indent="0" latinLnBrk="0">
              <a:buNone/>
              <a:defRPr lang="cs-CZ" sz="900"/>
            </a:lvl8pPr>
            <a:lvl9pPr marL="3657600" indent="0" latinLnBrk="0">
              <a:buNone/>
              <a:defRPr lang="cs-CZ" sz="900"/>
            </a:lvl9pPr>
          </a:lstStyle>
          <a:p>
            <a:pPr lvl="0"/>
            <a:r>
              <a:rPr lang="cs-CZ" noProof="0" dirty="0"/>
              <a:t>Kliknutím lze upravit styly předlohy textu.</a:t>
            </a:r>
          </a:p>
        </p:txBody>
      </p:sp>
      <p:sp>
        <p:nvSpPr>
          <p:cNvPr id="5" name="Zástupný text kalendářníh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D7981C-4D85-49EC-8A9A-33F70E74B61B}" type="datetime1">
              <a:rPr lang="cs-CZ" noProof="0" smtClean="0"/>
              <a:pPr/>
              <a:t>2.8.2013</a:t>
            </a:fld>
            <a:endParaRPr lang="cs-CZ" noProof="0" dirty="0"/>
          </a:p>
        </p:txBody>
      </p:sp>
      <p:sp>
        <p:nvSpPr>
          <p:cNvPr id="6" name="Zástupný text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text čísla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249172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dirty="0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cs-CZ"/>
            </a:lvl5pPr>
            <a:lvl6pPr latinLnBrk="0">
              <a:defRPr lang="cs-CZ"/>
            </a:lvl6pPr>
            <a:lvl7pPr latinLnBrk="0">
              <a:defRPr lang="cs-CZ"/>
            </a:lvl7pPr>
            <a:lvl8pPr latinLnBrk="0">
              <a:defRPr lang="cs-CZ" baseline="0"/>
            </a:lvl8pPr>
            <a:lvl9pPr latinLnBrk="0">
              <a:defRPr lang="cs-CZ" baseline="0"/>
            </a:lvl9pPr>
          </a:lstStyle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4" name="Zástupný text kalendářníh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EC12D7-E718-48E9-B7AB-70B5308BBEF3}" type="datetime1">
              <a:rPr lang="cs-CZ" noProof="0" smtClean="0"/>
              <a:pPr/>
              <a:t>2.8.2013</a:t>
            </a:fld>
            <a:endParaRPr lang="cs-CZ" noProof="0" dirty="0"/>
          </a:p>
        </p:txBody>
      </p:sp>
      <p:sp>
        <p:nvSpPr>
          <p:cNvPr id="5" name="Zástupný text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text čísla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6009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42412" y="609600"/>
            <a:ext cx="1524001" cy="5638800"/>
          </a:xfrm>
        </p:spPr>
        <p:txBody>
          <a:bodyPr vert="eaVert"/>
          <a:lstStyle/>
          <a:p>
            <a:r>
              <a:rPr lang="cs-CZ" noProof="0" dirty="0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522412" y="609600"/>
            <a:ext cx="7391399" cy="5638800"/>
          </a:xfrm>
        </p:spPr>
        <p:txBody>
          <a:bodyPr vert="eaVert"/>
          <a:lstStyle>
            <a:lvl5pPr latinLnBrk="0">
              <a:defRPr lang="cs-CZ"/>
            </a:lvl5pPr>
            <a:lvl6pPr latinLnBrk="0">
              <a:defRPr lang="cs-CZ"/>
            </a:lvl6pPr>
            <a:lvl7pPr latinLnBrk="0">
              <a:defRPr lang="cs-CZ"/>
            </a:lvl7pPr>
            <a:lvl8pPr latinLnBrk="0">
              <a:defRPr lang="cs-CZ"/>
            </a:lvl8pPr>
            <a:lvl9pPr latinLnBrk="0">
              <a:defRPr lang="cs-CZ"/>
            </a:lvl9pPr>
          </a:lstStyle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4" name="Zástupný text kalendářníh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43F1F-D92C-4BEC-BF5C-95E256275980}" type="datetime1">
              <a:rPr lang="cs-CZ" noProof="0" smtClean="0"/>
              <a:pPr/>
              <a:t>2.8.2013</a:t>
            </a:fld>
            <a:endParaRPr lang="cs-CZ" noProof="0" dirty="0"/>
          </a:p>
        </p:txBody>
      </p:sp>
      <p:sp>
        <p:nvSpPr>
          <p:cNvPr id="5" name="Zástupný text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text čísla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07903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v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obrázku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8075612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cs-CZ" sz="24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 noProof="0" dirty="0"/>
              <a:t>Kliknutím na ikonu přidáte obrázek.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56613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cs-CZ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cs-CZ" noProof="0" dirty="0"/>
              <a:t>Kliknutím lze upravit styl.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8456613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cs-CZ" sz="1800"/>
            </a:lvl1pPr>
            <a:lvl2pPr marL="457200" indent="0" latinLnBrk="0">
              <a:buNone/>
              <a:defRPr lang="cs-CZ" sz="1200"/>
            </a:lvl2pPr>
            <a:lvl3pPr marL="914400" indent="0" latinLnBrk="0">
              <a:buNone/>
              <a:defRPr lang="cs-CZ" sz="1000"/>
            </a:lvl3pPr>
            <a:lvl4pPr marL="1371600" indent="0" latinLnBrk="0">
              <a:buNone/>
              <a:defRPr lang="cs-CZ" sz="900"/>
            </a:lvl4pPr>
            <a:lvl5pPr marL="1828800" indent="0" latinLnBrk="0">
              <a:buNone/>
              <a:defRPr lang="cs-CZ" sz="900"/>
            </a:lvl5pPr>
            <a:lvl6pPr marL="2286000" indent="0" latinLnBrk="0">
              <a:buNone/>
              <a:defRPr lang="cs-CZ" sz="900"/>
            </a:lvl6pPr>
            <a:lvl7pPr marL="2743200" indent="0" latinLnBrk="0">
              <a:buNone/>
              <a:defRPr lang="cs-CZ" sz="900"/>
            </a:lvl7pPr>
            <a:lvl8pPr marL="3200400" indent="0" latinLnBrk="0">
              <a:buNone/>
              <a:defRPr lang="cs-CZ" sz="900"/>
            </a:lvl8pPr>
            <a:lvl9pPr marL="3657600" indent="0" latinLnBrk="0">
              <a:buNone/>
              <a:defRPr lang="cs-CZ" sz="900"/>
            </a:lvl9pPr>
          </a:lstStyle>
          <a:p>
            <a:pPr lvl="0"/>
            <a:r>
              <a:rPr lang="cs-CZ" noProof="0" dirty="0"/>
              <a:t>Kliknutím lze upravit styly předlohy textu.</a:t>
            </a:r>
          </a:p>
        </p:txBody>
      </p:sp>
      <p:sp>
        <p:nvSpPr>
          <p:cNvPr id="6" name="Zástupný text kalendářníh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CFA18A-9FD7-43C9-A710-93163FB44238}" type="datetime1">
              <a:rPr lang="cs-CZ" noProof="0" smtClean="0"/>
              <a:pPr/>
              <a:t>2.8.2013</a:t>
            </a:fld>
            <a:endParaRPr lang="cs-CZ" noProof="0" dirty="0"/>
          </a:p>
        </p:txBody>
      </p:sp>
      <p:sp>
        <p:nvSpPr>
          <p:cNvPr id="7" name="Zástupný text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8" name="Zástupný text čísla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33259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obrázku 2"/>
          <p:cNvSpPr>
            <a:spLocks noGrp="1"/>
          </p:cNvSpPr>
          <p:nvPr>
            <p:ph type="pic" idx="1"/>
          </p:nvPr>
        </p:nvSpPr>
        <p:spPr>
          <a:xfrm>
            <a:off x="4113213" y="609600"/>
            <a:ext cx="8075612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cs-CZ" sz="24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 noProof="0" dirty="0"/>
              <a:t>Kliknutím na ikonu přidáte obrázek.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3550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cs-CZ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cs-CZ" noProof="0" dirty="0"/>
              <a:t>Kliknutím lze upravit styl.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603550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cs-CZ" sz="1800"/>
            </a:lvl1pPr>
            <a:lvl2pPr marL="457200" indent="0" latinLnBrk="0">
              <a:buNone/>
              <a:defRPr lang="cs-CZ" sz="1200"/>
            </a:lvl2pPr>
            <a:lvl3pPr marL="914400" indent="0" latinLnBrk="0">
              <a:buNone/>
              <a:defRPr lang="cs-CZ" sz="1000"/>
            </a:lvl3pPr>
            <a:lvl4pPr marL="1371600" indent="0" latinLnBrk="0">
              <a:buNone/>
              <a:defRPr lang="cs-CZ" sz="900"/>
            </a:lvl4pPr>
            <a:lvl5pPr marL="1828800" indent="0" latinLnBrk="0">
              <a:buNone/>
              <a:defRPr lang="cs-CZ" sz="900"/>
            </a:lvl5pPr>
            <a:lvl6pPr marL="2286000" indent="0" latinLnBrk="0">
              <a:buNone/>
              <a:defRPr lang="cs-CZ" sz="900"/>
            </a:lvl6pPr>
            <a:lvl7pPr marL="2743200" indent="0" latinLnBrk="0">
              <a:buNone/>
              <a:defRPr lang="cs-CZ" sz="900"/>
            </a:lvl7pPr>
            <a:lvl8pPr marL="3200400" indent="0" latinLnBrk="0">
              <a:buNone/>
              <a:defRPr lang="cs-CZ" sz="900"/>
            </a:lvl8pPr>
            <a:lvl9pPr marL="3657600" indent="0" latinLnBrk="0">
              <a:buNone/>
              <a:defRPr lang="cs-CZ" sz="900"/>
            </a:lvl9pPr>
          </a:lstStyle>
          <a:p>
            <a:pPr lvl="0"/>
            <a:r>
              <a:rPr lang="cs-CZ" noProof="0" dirty="0"/>
              <a:t>Kliknutím lze upravit styly předlohy textu.</a:t>
            </a:r>
          </a:p>
        </p:txBody>
      </p:sp>
      <p:sp>
        <p:nvSpPr>
          <p:cNvPr id="5" name="Zástupný text kalendářníh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321457-EAA9-4166-82CC-8EAC9A3D8EFD}" type="datetime1">
              <a:rPr lang="cs-CZ" noProof="0" smtClean="0"/>
              <a:pPr/>
              <a:t>2.8.2013</a:t>
            </a:fld>
            <a:endParaRPr lang="cs-CZ" noProof="0" dirty="0"/>
          </a:p>
        </p:txBody>
      </p:sp>
      <p:sp>
        <p:nvSpPr>
          <p:cNvPr id="6" name="Zástupný text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text čísla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82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Levé čtyři obrázky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obrázku 2"/>
          <p:cNvSpPr>
            <a:spLocks noGrp="1"/>
          </p:cNvSpPr>
          <p:nvPr>
            <p:ph type="pic" idx="1"/>
          </p:nvPr>
        </p:nvSpPr>
        <p:spPr>
          <a:xfrm>
            <a:off x="4163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cs-CZ" sz="24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 noProof="0" dirty="0"/>
              <a:t>Kliknutím na ikonu přidáte obrázek.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56614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cs-CZ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cs-CZ" noProof="0" dirty="0"/>
              <a:t>Kliknutím lze upravit styl.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8456614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cs-CZ" sz="1800"/>
            </a:lvl1pPr>
            <a:lvl2pPr marL="457200" indent="0" latinLnBrk="0">
              <a:buNone/>
              <a:defRPr lang="cs-CZ" sz="1200"/>
            </a:lvl2pPr>
            <a:lvl3pPr marL="914400" indent="0" latinLnBrk="0">
              <a:buNone/>
              <a:defRPr lang="cs-CZ" sz="1000"/>
            </a:lvl3pPr>
            <a:lvl4pPr marL="1371600" indent="0" latinLnBrk="0">
              <a:buNone/>
              <a:defRPr lang="cs-CZ" sz="900"/>
            </a:lvl4pPr>
            <a:lvl5pPr marL="1828800" indent="0" latinLnBrk="0">
              <a:buNone/>
              <a:defRPr lang="cs-CZ" sz="900"/>
            </a:lvl5pPr>
            <a:lvl6pPr marL="2286000" indent="0" latinLnBrk="0">
              <a:buNone/>
              <a:defRPr lang="cs-CZ" sz="900"/>
            </a:lvl6pPr>
            <a:lvl7pPr marL="2743200" indent="0" latinLnBrk="0">
              <a:buNone/>
              <a:defRPr lang="cs-CZ" sz="900"/>
            </a:lvl7pPr>
            <a:lvl8pPr marL="3200400" indent="0" latinLnBrk="0">
              <a:buNone/>
              <a:defRPr lang="cs-CZ" sz="900"/>
            </a:lvl8pPr>
            <a:lvl9pPr marL="3657600" indent="0" latinLnBrk="0">
              <a:buNone/>
              <a:defRPr lang="cs-CZ" sz="900"/>
            </a:lvl9pPr>
          </a:lstStyle>
          <a:p>
            <a:pPr lvl="0"/>
            <a:r>
              <a:rPr lang="cs-CZ" noProof="0" dirty="0"/>
              <a:t>Kliknutím lze upravit styly předlohy textu.</a:t>
            </a:r>
          </a:p>
        </p:txBody>
      </p:sp>
      <p:sp>
        <p:nvSpPr>
          <p:cNvPr id="5" name="Zástupný text obrázku 2"/>
          <p:cNvSpPr>
            <a:spLocks noGrp="1"/>
          </p:cNvSpPr>
          <p:nvPr>
            <p:ph type="pic" idx="10"/>
          </p:nvPr>
        </p:nvSpPr>
        <p:spPr>
          <a:xfrm>
            <a:off x="4109756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cs-CZ" sz="24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 noProof="0" dirty="0"/>
              <a:t>Kliknutím na ikonu přidáte obrázek.</a:t>
            </a:r>
          </a:p>
        </p:txBody>
      </p:sp>
      <p:sp>
        <p:nvSpPr>
          <p:cNvPr id="6" name="Zástupný text obrázku 2"/>
          <p:cNvSpPr>
            <a:spLocks noGrp="1"/>
          </p:cNvSpPr>
          <p:nvPr>
            <p:ph type="pic" idx="11"/>
          </p:nvPr>
        </p:nvSpPr>
        <p:spPr>
          <a:xfrm>
            <a:off x="4163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cs-CZ" sz="24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 noProof="0" dirty="0"/>
              <a:t>Kliknutím na ikonu přidáte obrázek.</a:t>
            </a:r>
          </a:p>
        </p:txBody>
      </p:sp>
      <p:sp>
        <p:nvSpPr>
          <p:cNvPr id="7" name="Zástupný text obrázku 2"/>
          <p:cNvSpPr>
            <a:spLocks noGrp="1"/>
          </p:cNvSpPr>
          <p:nvPr>
            <p:ph type="pic" idx="12"/>
          </p:nvPr>
        </p:nvSpPr>
        <p:spPr>
          <a:xfrm>
            <a:off x="4109756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cs-CZ" sz="24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 noProof="0" dirty="0"/>
              <a:t>Kliknutím na ikonu přidáte obrázek.</a:t>
            </a:r>
          </a:p>
        </p:txBody>
      </p:sp>
      <p:sp>
        <p:nvSpPr>
          <p:cNvPr id="8" name="Zástupný text kalendářního data 7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fld id="{98E8F344-9DD2-4BE5-B3EC-B34C5E528F1B}" type="datetime1">
              <a:rPr lang="cs-CZ" noProof="0" smtClean="0"/>
              <a:pPr/>
              <a:t>2.8.2013</a:t>
            </a:fld>
            <a:endParaRPr lang="cs-CZ" noProof="0" dirty="0"/>
          </a:p>
        </p:txBody>
      </p:sp>
      <p:sp>
        <p:nvSpPr>
          <p:cNvPr id="9" name="Zástupný text zápatí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10" name="Zástupný text čísla snímku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07164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ravé čtyři obrázky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obrázku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cs-CZ" sz="24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 noProof="0" dirty="0"/>
              <a:t>Kliknutím na ikonu přidáte obrázek.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3550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cs-CZ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cs-CZ" noProof="0" dirty="0"/>
              <a:t>Kliknutím lze upravit styl.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603550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cs-CZ" sz="1800"/>
            </a:lvl1pPr>
            <a:lvl2pPr marL="457200" indent="0" latinLnBrk="0">
              <a:buNone/>
              <a:defRPr lang="cs-CZ" sz="1200"/>
            </a:lvl2pPr>
            <a:lvl3pPr marL="914400" indent="0" latinLnBrk="0">
              <a:buNone/>
              <a:defRPr lang="cs-CZ" sz="1000"/>
            </a:lvl3pPr>
            <a:lvl4pPr marL="1371600" indent="0" latinLnBrk="0">
              <a:buNone/>
              <a:defRPr lang="cs-CZ" sz="900"/>
            </a:lvl4pPr>
            <a:lvl5pPr marL="1828800" indent="0" latinLnBrk="0">
              <a:buNone/>
              <a:defRPr lang="cs-CZ" sz="900"/>
            </a:lvl5pPr>
            <a:lvl6pPr marL="2286000" indent="0" latinLnBrk="0">
              <a:buNone/>
              <a:defRPr lang="cs-CZ" sz="900"/>
            </a:lvl6pPr>
            <a:lvl7pPr marL="2743200" indent="0" latinLnBrk="0">
              <a:buNone/>
              <a:defRPr lang="cs-CZ" sz="900"/>
            </a:lvl7pPr>
            <a:lvl8pPr marL="3200400" indent="0" latinLnBrk="0">
              <a:buNone/>
              <a:defRPr lang="cs-CZ" sz="900"/>
            </a:lvl8pPr>
            <a:lvl9pPr marL="3657600" indent="0" latinLnBrk="0">
              <a:buNone/>
              <a:defRPr lang="cs-CZ" sz="900"/>
            </a:lvl9pPr>
          </a:lstStyle>
          <a:p>
            <a:pPr lvl="0"/>
            <a:r>
              <a:rPr lang="cs-CZ" noProof="0" dirty="0"/>
              <a:t>Kliknutím lze upravit styly předlohy textu.</a:t>
            </a:r>
          </a:p>
        </p:txBody>
      </p:sp>
      <p:sp>
        <p:nvSpPr>
          <p:cNvPr id="5" name="Zástupný text obrázku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cs-CZ" sz="24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 noProof="0" dirty="0"/>
              <a:t>Kliknutím na ikonu přidáte obrázek.</a:t>
            </a:r>
          </a:p>
        </p:txBody>
      </p:sp>
      <p:sp>
        <p:nvSpPr>
          <p:cNvPr id="6" name="Zástupný text obrázku 2"/>
          <p:cNvSpPr>
            <a:spLocks noGrp="1"/>
          </p:cNvSpPr>
          <p:nvPr>
            <p:ph type="pic" idx="11"/>
          </p:nvPr>
        </p:nvSpPr>
        <p:spPr>
          <a:xfrm>
            <a:off x="4105592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cs-CZ" sz="24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 noProof="0" dirty="0"/>
              <a:t>Kliknutím na ikonu přidáte obrázek.</a:t>
            </a:r>
          </a:p>
        </p:txBody>
      </p:sp>
      <p:sp>
        <p:nvSpPr>
          <p:cNvPr id="7" name="Zástupný text obrázku 2"/>
          <p:cNvSpPr>
            <a:spLocks noGrp="1"/>
          </p:cNvSpPr>
          <p:nvPr>
            <p:ph type="pic" idx="12"/>
          </p:nvPr>
        </p:nvSpPr>
        <p:spPr>
          <a:xfrm>
            <a:off x="8211185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cs-CZ" sz="24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 noProof="0" dirty="0"/>
              <a:t>Kliknutím na ikonu přidáte obrázek.</a:t>
            </a:r>
          </a:p>
        </p:txBody>
      </p:sp>
      <p:sp>
        <p:nvSpPr>
          <p:cNvPr id="8" name="Zástupný text kalendářního data 7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fld id="{5A34A458-0F0E-4C2F-AD45-101271AE1EF5}" type="datetime1">
              <a:rPr lang="cs-CZ" noProof="0" smtClean="0"/>
              <a:pPr/>
              <a:t>2.8.2013</a:t>
            </a:fld>
            <a:endParaRPr lang="cs-CZ" noProof="0" dirty="0"/>
          </a:p>
        </p:txBody>
      </p:sp>
      <p:sp>
        <p:nvSpPr>
          <p:cNvPr id="9" name="Zástupný text zápatí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10" name="Zástupný text čísla snímku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9937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Šest obrázk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text obrázku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cs-CZ" sz="24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 noProof="0" dirty="0"/>
              <a:t>Kliknutím na ikonu přidáte obrázek.</a:t>
            </a:r>
          </a:p>
        </p:txBody>
      </p:sp>
      <p:sp>
        <p:nvSpPr>
          <p:cNvPr id="9" name="Zástupný text obrázku 2"/>
          <p:cNvSpPr>
            <a:spLocks noGrp="1"/>
          </p:cNvSpPr>
          <p:nvPr>
            <p:ph type="pic" idx="14"/>
          </p:nvPr>
        </p:nvSpPr>
        <p:spPr>
          <a:xfrm>
            <a:off x="0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cs-CZ" sz="24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 noProof="0" dirty="0"/>
              <a:t>Kliknutím na ikonu přidáte obrázek.</a:t>
            </a:r>
          </a:p>
        </p:txBody>
      </p:sp>
      <p:sp>
        <p:nvSpPr>
          <p:cNvPr id="3" name="Zástupný text obrázku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cs-CZ" sz="24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 noProof="0" dirty="0"/>
              <a:t>Kliknutím na ikonu přidáte obrázek.</a:t>
            </a:r>
          </a:p>
        </p:txBody>
      </p:sp>
      <p:sp>
        <p:nvSpPr>
          <p:cNvPr id="5" name="Zástupný text obrázku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cs-CZ" sz="24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 noProof="0" dirty="0"/>
              <a:t>Kliknutím na ikonu přidáte obrázek.</a:t>
            </a:r>
          </a:p>
        </p:txBody>
      </p:sp>
      <p:sp>
        <p:nvSpPr>
          <p:cNvPr id="6" name="Zástupný text obrázku 2"/>
          <p:cNvSpPr>
            <a:spLocks noGrp="1"/>
          </p:cNvSpPr>
          <p:nvPr>
            <p:ph type="pic" idx="11"/>
          </p:nvPr>
        </p:nvSpPr>
        <p:spPr>
          <a:xfrm>
            <a:off x="4105592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cs-CZ" sz="24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 noProof="0" dirty="0"/>
              <a:t>Kliknutím na ikonu přidáte obrázek.</a:t>
            </a:r>
          </a:p>
        </p:txBody>
      </p:sp>
      <p:sp>
        <p:nvSpPr>
          <p:cNvPr id="7" name="Zástupný text obrázku 2"/>
          <p:cNvSpPr>
            <a:spLocks noGrp="1"/>
          </p:cNvSpPr>
          <p:nvPr>
            <p:ph type="pic" idx="12"/>
          </p:nvPr>
        </p:nvSpPr>
        <p:spPr>
          <a:xfrm>
            <a:off x="8211185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cs-CZ" sz="24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 noProof="0" dirty="0"/>
              <a:t>Kliknutím na ikonu přidáte obrázek.</a:t>
            </a:r>
          </a:p>
        </p:txBody>
      </p:sp>
      <p:sp>
        <p:nvSpPr>
          <p:cNvPr id="2" name="Zástupný text kalendářního data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636208AA-3EC0-4DF0-9629-25430D5A3767}" type="datetime1">
              <a:rPr lang="cs-CZ" noProof="0" smtClean="0"/>
              <a:pPr/>
              <a:t>2.8.2013</a:t>
            </a:fld>
            <a:endParaRPr lang="cs-CZ" noProof="0" dirty="0"/>
          </a:p>
        </p:txBody>
      </p:sp>
      <p:sp>
        <p:nvSpPr>
          <p:cNvPr id="4" name="Zástupný text zápatí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10" name="Zástupný text čísla snímku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A013F82-EE5E-44EE-A61D-E31C6657F26F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1587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vý obrázek s citá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obrázku 2"/>
          <p:cNvSpPr>
            <a:spLocks noGrp="1"/>
          </p:cNvSpPr>
          <p:nvPr>
            <p:ph type="pic" idx="1"/>
          </p:nvPr>
        </p:nvSpPr>
        <p:spPr>
          <a:xfrm>
            <a:off x="-1" y="608076"/>
            <a:ext cx="6035040" cy="5641848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cs-CZ" sz="24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 noProof="0" dirty="0"/>
              <a:t>Kliknutím na ikonu přidáte obrázek.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6551613" y="1828800"/>
            <a:ext cx="5029200" cy="4038600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800"/>
              </a:spcBef>
              <a:buNone/>
              <a:defRPr lang="cs-CZ" sz="2800" i="1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cs-CZ" sz="1200"/>
            </a:lvl2pPr>
            <a:lvl3pPr marL="914400" indent="0" latinLnBrk="0">
              <a:buNone/>
              <a:defRPr lang="cs-CZ" sz="1000"/>
            </a:lvl3pPr>
            <a:lvl4pPr marL="1371600" indent="0" latinLnBrk="0">
              <a:buNone/>
              <a:defRPr lang="cs-CZ" sz="900"/>
            </a:lvl4pPr>
            <a:lvl5pPr marL="1828800" indent="0" latinLnBrk="0">
              <a:buNone/>
              <a:defRPr lang="cs-CZ" sz="900"/>
            </a:lvl5pPr>
            <a:lvl6pPr marL="2286000" indent="0" latinLnBrk="0">
              <a:buNone/>
              <a:defRPr lang="cs-CZ" sz="900"/>
            </a:lvl6pPr>
            <a:lvl7pPr marL="2743200" indent="0" latinLnBrk="0">
              <a:buNone/>
              <a:defRPr lang="cs-CZ" sz="900"/>
            </a:lvl7pPr>
            <a:lvl8pPr marL="3200400" indent="0" latinLnBrk="0">
              <a:buNone/>
              <a:defRPr lang="cs-CZ" sz="900"/>
            </a:lvl8pPr>
            <a:lvl9pPr marL="3657600" indent="0" latinLnBrk="0">
              <a:buNone/>
              <a:defRPr lang="cs-CZ" sz="900"/>
            </a:lvl9pPr>
          </a:lstStyle>
          <a:p>
            <a:pPr lvl="0"/>
            <a:r>
              <a:rPr lang="cs-CZ" noProof="0" dirty="0"/>
              <a:t>Kliknutím lze upravit styly předlohy textu.</a:t>
            </a:r>
          </a:p>
        </p:txBody>
      </p:sp>
      <p:sp>
        <p:nvSpPr>
          <p:cNvPr id="6" name="Zástupný text kalendářníh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FF7898-6DCE-4457-B515-82B5CE8DA5A4}" type="datetime1">
              <a:rPr lang="cs-CZ" noProof="0" smtClean="0"/>
              <a:pPr/>
              <a:t>2.8.2013</a:t>
            </a:fld>
            <a:endParaRPr lang="cs-CZ" noProof="0" dirty="0"/>
          </a:p>
        </p:txBody>
      </p:sp>
      <p:sp>
        <p:nvSpPr>
          <p:cNvPr id="7" name="Zástupný text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8" name="Zástupný text čísla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1387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ý obrázek s citá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obrázku 2"/>
          <p:cNvSpPr>
            <a:spLocks noGrp="1"/>
          </p:cNvSpPr>
          <p:nvPr>
            <p:ph type="pic" idx="1"/>
          </p:nvPr>
        </p:nvSpPr>
        <p:spPr>
          <a:xfrm>
            <a:off x="6153785" y="609600"/>
            <a:ext cx="60350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cs-CZ" sz="24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 noProof="0" dirty="0"/>
              <a:t>Kliknutím na ikonu přidáte obrázek.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608013" y="1828800"/>
            <a:ext cx="5029200" cy="4038600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800"/>
              </a:spcBef>
              <a:buNone/>
              <a:defRPr lang="cs-CZ" sz="2800" i="1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cs-CZ" sz="1200"/>
            </a:lvl2pPr>
            <a:lvl3pPr marL="914400" indent="0" latinLnBrk="0">
              <a:buNone/>
              <a:defRPr lang="cs-CZ" sz="1000"/>
            </a:lvl3pPr>
            <a:lvl4pPr marL="1371600" indent="0" latinLnBrk="0">
              <a:buNone/>
              <a:defRPr lang="cs-CZ" sz="900"/>
            </a:lvl4pPr>
            <a:lvl5pPr marL="1828800" indent="0" latinLnBrk="0">
              <a:buNone/>
              <a:defRPr lang="cs-CZ" sz="900"/>
            </a:lvl5pPr>
            <a:lvl6pPr marL="2286000" indent="0" latinLnBrk="0">
              <a:buNone/>
              <a:defRPr lang="cs-CZ" sz="900"/>
            </a:lvl6pPr>
            <a:lvl7pPr marL="2743200" indent="0" latinLnBrk="0">
              <a:buNone/>
              <a:defRPr lang="cs-CZ" sz="900"/>
            </a:lvl7pPr>
            <a:lvl8pPr marL="3200400" indent="0" latinLnBrk="0">
              <a:buNone/>
              <a:defRPr lang="cs-CZ" sz="900"/>
            </a:lvl8pPr>
            <a:lvl9pPr marL="3657600" indent="0" latinLnBrk="0">
              <a:buNone/>
              <a:defRPr lang="cs-CZ" sz="900"/>
            </a:lvl9pPr>
          </a:lstStyle>
          <a:p>
            <a:pPr lvl="0"/>
            <a:r>
              <a:rPr lang="cs-CZ" noProof="0" dirty="0"/>
              <a:t>Kliknutím lze upravit styly předlohy textu.</a:t>
            </a:r>
          </a:p>
        </p:txBody>
      </p:sp>
      <p:sp>
        <p:nvSpPr>
          <p:cNvPr id="2" name="Zástupný text kalendářníh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8099E8-3775-4340-B3CF-BF9077EF5E56}" type="datetime1">
              <a:rPr lang="cs-CZ" noProof="0" smtClean="0"/>
              <a:pPr/>
              <a:t>2.8.2013</a:t>
            </a:fld>
            <a:endParaRPr lang="cs-CZ" noProof="0" dirty="0"/>
          </a:p>
        </p:txBody>
      </p:sp>
      <p:sp>
        <p:nvSpPr>
          <p:cNvPr id="5" name="Zástupný text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text čísla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209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nadpisu 1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/>
              <a:t>Kliknutím lze upravit styl.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2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4" name="Zástupný text kalendářního data 3"/>
          <p:cNvSpPr>
            <a:spLocks noGrp="1"/>
          </p:cNvSpPr>
          <p:nvPr>
            <p:ph type="dt" sz="half" idx="2"/>
          </p:nvPr>
        </p:nvSpPr>
        <p:spPr>
          <a:xfrm>
            <a:off x="7770812" y="6400800"/>
            <a:ext cx="154865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cs-CZ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EBAE5-7451-46E5-B856-B3CB712D6E4F}" type="datetime1">
              <a:rPr lang="cs-CZ" noProof="0" smtClean="0"/>
              <a:pPr/>
              <a:t>2.8.2013</a:t>
            </a:fld>
            <a:endParaRPr lang="cs-CZ" noProof="0" dirty="0"/>
          </a:p>
        </p:txBody>
      </p:sp>
      <p:sp>
        <p:nvSpPr>
          <p:cNvPr id="5" name="Zástupný text zápatí 4"/>
          <p:cNvSpPr>
            <a:spLocks noGrp="1"/>
          </p:cNvSpPr>
          <p:nvPr>
            <p:ph type="ftr" sz="quarter" idx="3"/>
          </p:nvPr>
        </p:nvSpPr>
        <p:spPr>
          <a:xfrm>
            <a:off x="1522412" y="6400800"/>
            <a:ext cx="5954834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cs-CZ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6" name="Zástupný text čísla snímku 5"/>
          <p:cNvSpPr>
            <a:spLocks noGrp="1"/>
          </p:cNvSpPr>
          <p:nvPr>
            <p:ph type="sldNum" sz="quarter" idx="4"/>
          </p:nvPr>
        </p:nvSpPr>
        <p:spPr>
          <a:xfrm>
            <a:off x="9599612" y="6400800"/>
            <a:ext cx="1066802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cs-CZ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13F82-EE5E-44EE-A61D-E31C6657F26F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403059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8" r:id="rId3"/>
    <p:sldLayoutId id="2147483669" r:id="rId4"/>
    <p:sldLayoutId id="2147483670" r:id="rId5"/>
    <p:sldLayoutId id="2147483663" r:id="rId6"/>
    <p:sldLayoutId id="2147483667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65" r:id="rId14"/>
    <p:sldLayoutId id="2147483677" r:id="rId15"/>
    <p:sldLayoutId id="2147483664" r:id="rId16"/>
    <p:sldLayoutId id="2147483678" r:id="rId17"/>
    <p:sldLayoutId id="2147483679" r:id="rId18"/>
    <p:sldLayoutId id="2147483662" r:id="rId19"/>
    <p:sldLayoutId id="2147483650" r:id="rId20"/>
    <p:sldLayoutId id="2147483651" r:id="rId21"/>
    <p:sldLayoutId id="2147483652" r:id="rId22"/>
    <p:sldLayoutId id="2147483653" r:id="rId23"/>
    <p:sldLayoutId id="2147483654" r:id="rId24"/>
    <p:sldLayoutId id="2147483655" r:id="rId25"/>
    <p:sldLayoutId id="2147483656" r:id="rId26"/>
    <p:sldLayoutId id="2147483657" r:id="rId27"/>
    <p:sldLayoutId id="2147483658" r:id="rId28"/>
    <p:sldLayoutId id="2147483659" r:id="rId2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cs-CZ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lang="cs-CZ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75488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04088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50976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cs-CZ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79576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cs-CZ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26464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cs-CZ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55064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cs-CZ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01952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cs-CZ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cs-CZ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Název alba</a:t>
            </a: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Podtitul alba</a:t>
            </a:r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Rok</a:t>
            </a:r>
          </a:p>
        </p:txBody>
      </p:sp>
      <p:pic>
        <p:nvPicPr>
          <p:cNvPr id="7" name="Zástupný text obrázku 6" descr="Absolventka v čepici a plášti objímající jiného člověka" title="Ukázkový obrázek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0892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obrázku 6"/>
          <p:cNvSpPr>
            <a:spLocks noGrp="1"/>
          </p:cNvSpPr>
          <p:nvPr>
            <p:ph type="pic" idx="13"/>
          </p:nvPr>
        </p:nvSpPr>
        <p:spPr/>
      </p:sp>
      <p:sp>
        <p:nvSpPr>
          <p:cNvPr id="5" name="Zástupný text obrázku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Zástupný text obrázku 5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94801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ástupný text obrázku 17"/>
          <p:cNvSpPr>
            <a:spLocks noGrp="1"/>
          </p:cNvSpPr>
          <p:nvPr>
            <p:ph type="pic" idx="1"/>
          </p:nvPr>
        </p:nvSpPr>
        <p:spPr/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19" name="Zástupný text obrázku 18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34494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text obrázku 7"/>
          <p:cNvSpPr>
            <a:spLocks noGrp="1"/>
          </p:cNvSpPr>
          <p:nvPr>
            <p:ph type="pic" idx="1"/>
          </p:nvPr>
        </p:nvSpPr>
        <p:spPr/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9" name="Zástupný text obrázku 8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5392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text obrázku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Zástupný text obrázku 4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4196748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text obrázku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Zástupný text obrázku 4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2292019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text obrázku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Zástupný text obrázku 5"/>
          <p:cNvSpPr>
            <a:spLocks noGrp="1"/>
          </p:cNvSpPr>
          <p:nvPr>
            <p:ph type="pic" idx="10"/>
          </p:nvPr>
        </p:nvSpPr>
        <p:spPr/>
      </p:sp>
      <p:sp>
        <p:nvSpPr>
          <p:cNvPr id="7" name="Zástupný text obrázku 6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2567621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text obrázku 12"/>
          <p:cNvSpPr>
            <a:spLocks noGrp="1"/>
          </p:cNvSpPr>
          <p:nvPr>
            <p:ph type="pic" idx="1"/>
          </p:nvPr>
        </p:nvSpPr>
        <p:spPr/>
      </p:sp>
      <p:sp>
        <p:nvSpPr>
          <p:cNvPr id="14" name="Zástupný text obrázku 13"/>
          <p:cNvSpPr>
            <a:spLocks noGrp="1"/>
          </p:cNvSpPr>
          <p:nvPr>
            <p:ph type="pic" idx="10"/>
          </p:nvPr>
        </p:nvSpPr>
        <p:spPr/>
      </p:sp>
      <p:sp>
        <p:nvSpPr>
          <p:cNvPr id="15" name="Zástupný text obrázku 14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253294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text obrázku 19"/>
          <p:cNvSpPr>
            <a:spLocks noGrp="1"/>
          </p:cNvSpPr>
          <p:nvPr>
            <p:ph type="pic" idx="13"/>
          </p:nvPr>
        </p:nvSpPr>
        <p:spPr/>
      </p:sp>
      <p:sp>
        <p:nvSpPr>
          <p:cNvPr id="21" name="Zástupný text obrázku 20"/>
          <p:cNvSpPr>
            <a:spLocks noGrp="1"/>
          </p:cNvSpPr>
          <p:nvPr>
            <p:ph type="pic" idx="14"/>
          </p:nvPr>
        </p:nvSpPr>
        <p:spPr/>
      </p:sp>
      <p:sp>
        <p:nvSpPr>
          <p:cNvPr id="17" name="Zástupný text obrázku 16"/>
          <p:cNvSpPr>
            <a:spLocks noGrp="1"/>
          </p:cNvSpPr>
          <p:nvPr>
            <p:ph type="pic" idx="1"/>
          </p:nvPr>
        </p:nvSpPr>
        <p:spPr/>
      </p:sp>
      <p:sp>
        <p:nvSpPr>
          <p:cNvPr id="18" name="Zástupný text obrázku 17"/>
          <p:cNvSpPr>
            <a:spLocks noGrp="1"/>
          </p:cNvSpPr>
          <p:nvPr>
            <p:ph type="pic" idx="10"/>
          </p:nvPr>
        </p:nvSpPr>
        <p:spPr/>
      </p:sp>
      <p:sp>
        <p:nvSpPr>
          <p:cNvPr id="19" name="Zástupný text obrázku 18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3447724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obrázku 2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42076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2876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5" name="Zástupný text obrázku 4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902248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190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967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5" name="Zástupný text obrázku 4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69082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text obrázku 4"/>
          <p:cNvSpPr>
            <a:spLocks noGrp="1"/>
          </p:cNvSpPr>
          <p:nvPr>
            <p:ph type="pic" idx="1"/>
          </p:nvPr>
        </p:nvSpPr>
        <p:spPr/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tex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text obrázku 6"/>
          <p:cNvSpPr>
            <a:spLocks noGrp="1"/>
          </p:cNvSpPr>
          <p:nvPr>
            <p:ph type="pic" idx="10"/>
          </p:nvPr>
        </p:nvSpPr>
        <p:spPr/>
      </p:sp>
      <p:sp>
        <p:nvSpPr>
          <p:cNvPr id="8" name="Zástupný text obrázku 7"/>
          <p:cNvSpPr>
            <a:spLocks noGrp="1"/>
          </p:cNvSpPr>
          <p:nvPr>
            <p:ph type="pic" idx="11"/>
          </p:nvPr>
        </p:nvSpPr>
        <p:spPr/>
      </p:sp>
      <p:sp>
        <p:nvSpPr>
          <p:cNvPr id="9" name="Zástupný text obrázku 8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404313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text obrázku 13"/>
          <p:cNvSpPr>
            <a:spLocks noGrp="1"/>
          </p:cNvSpPr>
          <p:nvPr>
            <p:ph type="pic" idx="1"/>
          </p:nvPr>
        </p:nvSpPr>
        <p:spPr/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15" name="Zástupný text obrázku 14"/>
          <p:cNvSpPr>
            <a:spLocks noGrp="1"/>
          </p:cNvSpPr>
          <p:nvPr>
            <p:ph type="pic" idx="10"/>
          </p:nvPr>
        </p:nvSpPr>
        <p:spPr/>
      </p:sp>
      <p:sp>
        <p:nvSpPr>
          <p:cNvPr id="16" name="Zástupný text obrázku 15"/>
          <p:cNvSpPr>
            <a:spLocks noGrp="1"/>
          </p:cNvSpPr>
          <p:nvPr>
            <p:ph type="pic" idx="11"/>
          </p:nvPr>
        </p:nvSpPr>
        <p:spPr/>
      </p:sp>
      <p:sp>
        <p:nvSpPr>
          <p:cNvPr id="17" name="Zástupný text obrázku 16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3645188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text obrázku 11"/>
          <p:cNvSpPr>
            <a:spLocks noGrp="1"/>
          </p:cNvSpPr>
          <p:nvPr>
            <p:ph type="pic" idx="13"/>
          </p:nvPr>
        </p:nvSpPr>
        <p:spPr/>
      </p:sp>
      <p:sp>
        <p:nvSpPr>
          <p:cNvPr id="13" name="Zástupný text obrázku 12"/>
          <p:cNvSpPr>
            <a:spLocks noGrp="1"/>
          </p:cNvSpPr>
          <p:nvPr>
            <p:ph type="pic" idx="14"/>
          </p:nvPr>
        </p:nvSpPr>
        <p:spPr/>
      </p:sp>
      <p:sp>
        <p:nvSpPr>
          <p:cNvPr id="8" name="Zástupný text obrázku 7"/>
          <p:cNvSpPr>
            <a:spLocks noGrp="1"/>
          </p:cNvSpPr>
          <p:nvPr>
            <p:ph type="pic" idx="1"/>
          </p:nvPr>
        </p:nvSpPr>
        <p:spPr/>
      </p:sp>
      <p:sp>
        <p:nvSpPr>
          <p:cNvPr id="9" name="Zástupný text obrázku 8"/>
          <p:cNvSpPr>
            <a:spLocks noGrp="1"/>
          </p:cNvSpPr>
          <p:nvPr>
            <p:ph type="pic" idx="10"/>
          </p:nvPr>
        </p:nvSpPr>
        <p:spPr/>
      </p:sp>
      <p:sp>
        <p:nvSpPr>
          <p:cNvPr id="10" name="Zástupný text obrázku 9"/>
          <p:cNvSpPr>
            <a:spLocks noGrp="1"/>
          </p:cNvSpPr>
          <p:nvPr>
            <p:ph type="pic" idx="11"/>
          </p:nvPr>
        </p:nvSpPr>
        <p:spPr/>
      </p:sp>
      <p:sp>
        <p:nvSpPr>
          <p:cNvPr id="11" name="Zástupný text obrázku 10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4017767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obrázku 1"/>
          <p:cNvSpPr>
            <a:spLocks noGrp="1"/>
          </p:cNvSpPr>
          <p:nvPr>
            <p:ph type="pic" idx="1"/>
          </p:nvPr>
        </p:nvSpPr>
        <p:spPr/>
      </p:sp>
      <p:sp>
        <p:nvSpPr>
          <p:cNvPr id="5" name="Zástupný text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0268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obrázku 1"/>
          <p:cNvSpPr>
            <a:spLocks noGrp="1"/>
          </p:cNvSpPr>
          <p:nvPr>
            <p:ph type="pic" idx="1"/>
          </p:nvPr>
        </p:nvSpPr>
        <p:spPr/>
      </p:sp>
      <p:sp>
        <p:nvSpPr>
          <p:cNvPr id="5" name="Zástupný text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767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text obrázku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Zástupný text obrázku 4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44055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moční album 16×9">
  <a:themeElements>
    <a:clrScheme name="Promočníalbum_16×9">
      <a:dk1>
        <a:sysClr val="windowText" lastClr="000000"/>
      </a:dk1>
      <a:lt1>
        <a:sysClr val="window" lastClr="FFFFFF"/>
      </a:lt1>
      <a:dk2>
        <a:srgbClr val="292929"/>
      </a:dk2>
      <a:lt2>
        <a:srgbClr val="DDDDDD"/>
      </a:lt2>
      <a:accent1>
        <a:srgbClr val="E1AC16"/>
      </a:accent1>
      <a:accent2>
        <a:srgbClr val="1E83DE"/>
      </a:accent2>
      <a:accent3>
        <a:srgbClr val="BA1010"/>
      </a:accent3>
      <a:accent4>
        <a:srgbClr val="DC7106"/>
      </a:accent4>
      <a:accent5>
        <a:srgbClr val="407F21"/>
      </a:accent5>
      <a:accent6>
        <a:srgbClr val="6C4576"/>
      </a:accent6>
      <a:hlink>
        <a:srgbClr val="E1AC16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GraduationAlbum_16x9">
      <a:dk1>
        <a:sysClr val="windowText" lastClr="000000"/>
      </a:dk1>
      <a:lt1>
        <a:sysClr val="window" lastClr="FFFFFF"/>
      </a:lt1>
      <a:dk2>
        <a:srgbClr val="292929"/>
      </a:dk2>
      <a:lt2>
        <a:srgbClr val="DDDDDD"/>
      </a:lt2>
      <a:accent1>
        <a:srgbClr val="E1AC16"/>
      </a:accent1>
      <a:accent2>
        <a:srgbClr val="1E83DE"/>
      </a:accent2>
      <a:accent3>
        <a:srgbClr val="BA1010"/>
      </a:accent3>
      <a:accent4>
        <a:srgbClr val="DC7106"/>
      </a:accent4>
      <a:accent5>
        <a:srgbClr val="407F21"/>
      </a:accent5>
      <a:accent6>
        <a:srgbClr val="6C4576"/>
      </a:accent6>
      <a:hlink>
        <a:srgbClr val="E1AC16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aduationAlbum_16x9">
      <a:dk1>
        <a:sysClr val="windowText" lastClr="000000"/>
      </a:dk1>
      <a:lt1>
        <a:sysClr val="window" lastClr="FFFFFF"/>
      </a:lt1>
      <a:dk2>
        <a:srgbClr val="292929"/>
      </a:dk2>
      <a:lt2>
        <a:srgbClr val="DDDDDD"/>
      </a:lt2>
      <a:accent1>
        <a:srgbClr val="E1AC16"/>
      </a:accent1>
      <a:accent2>
        <a:srgbClr val="1E83DE"/>
      </a:accent2>
      <a:accent3>
        <a:srgbClr val="BA1010"/>
      </a:accent3>
      <a:accent4>
        <a:srgbClr val="DC7106"/>
      </a:accent4>
      <a:accent5>
        <a:srgbClr val="407F21"/>
      </a:accent5>
      <a:accent6>
        <a:srgbClr val="6C4576"/>
      </a:accent6>
      <a:hlink>
        <a:srgbClr val="E1AC16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80CD1DC-7B00-4540-ACC6-9BF6C26D4E2F}">
  <ds:schemaRefs>
    <ds:schemaRef ds:uri="http://purl.org/dc/elements/1.1/"/>
    <ds:schemaRef ds:uri="http://www.w3.org/XML/1998/namespace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A574A66-92EC-4C77-A002-02474E64EF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7505755-109B-4363-B2F1-79875B5895E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GraduationAlbum_16x9_webapp</Template>
  <TotalTime>0</TotalTime>
  <Words>51</Words>
  <Application>Microsoft Office PowerPoint</Application>
  <PresentationFormat>Vlastní</PresentationFormat>
  <Paragraphs>25</Paragraphs>
  <Slides>21</Slides>
  <Notes>21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4" baseType="lpstr">
      <vt:lpstr>Arial</vt:lpstr>
      <vt:lpstr>Cambria</vt:lpstr>
      <vt:lpstr>Promoční album 16×9</vt:lpstr>
      <vt:lpstr>Název alba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dcterms:created xsi:type="dcterms:W3CDTF">2013-06-10T18:40:23Z</dcterms:created>
  <dcterms:modified xsi:type="dcterms:W3CDTF">2013-08-02T09:06:25Z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