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bg-bg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2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>
            <a:extLst>
              <a:ext uri="{FF2B5EF4-FFF2-40B4-BE49-F238E27FC236}">
                <a16:creationId xmlns:a16="http://schemas.microsoft.com/office/drawing/2014/main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28F2613-73CA-49C6-B78C-71BADBC3F12F}" type="datetime1">
              <a:rPr lang="bg-BG" smtClean="0"/>
              <a:t>28.6.2021 г.</a:t>
            </a:fld>
            <a:endParaRPr lang="bg-BG"/>
          </a:p>
        </p:txBody>
      </p:sp>
      <p:sp>
        <p:nvSpPr>
          <p:cNvPr id="4" name="Контейнер за долен колонтитул 3">
            <a:extLst>
              <a:ext uri="{FF2B5EF4-FFF2-40B4-BE49-F238E27FC236}">
                <a16:creationId xmlns:a16="http://schemas.microsoft.com/office/drawing/2014/main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/>
          </a:p>
        </p:txBody>
      </p:sp>
      <p:sp>
        <p:nvSpPr>
          <p:cNvPr id="5" name="Контейнер за номер на слайд 4">
            <a:extLst>
              <a:ext uri="{FF2B5EF4-FFF2-40B4-BE49-F238E27FC236}">
                <a16:creationId xmlns:a16="http://schemas.microsoft.com/office/drawing/2014/main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D98A85-43CB-4CDC-8FF1-647F52B29F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FC596D2-DBAA-42B3-AB43-0470BBBFC19C}" type="datetime1">
              <a:rPr lang="bg-BG" noProof="0" smtClean="0"/>
              <a:t>28.6.2021 г.</a:t>
            </a:fld>
            <a:endParaRPr lang="bg-BG" noProof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3B4569-3B6E-468D-B981-DA515F47BCE4}" type="slidenum">
              <a:rPr lang="bg-BG" noProof="0" smtClean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F3B4569-3B6E-468D-B981-DA515F47BCE4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656962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а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Свободна 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Свободна 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Свободна 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Свободна линия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Свободна линия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Свободна линия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Свободна линия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Свободна линия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Свободна линия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Свободна линия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Свободна линия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Свободна линия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Свободна линия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Свободна линия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Свободна 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Свободна линия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Свободна 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Свободна линия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Свободна 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Свободна 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Свободна 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Група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Правоъгълник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Равнобедрен триъгълник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Правоъгълник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 rtlCol="0"/>
          <a:lstStyle/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8B3DB7-97A1-4CA3-8649-A669FA4BD682}" type="datetime1">
              <a:rPr lang="bg-BG" noProof="0" smtClean="0"/>
              <a:t>28.6.2021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Група 88"/>
          <p:cNvGrpSpPr/>
          <p:nvPr/>
        </p:nvGrpSpPr>
        <p:grpSpPr>
          <a:xfrm>
            <a:off x="-329674" y="-59376"/>
            <a:ext cx="12515851" cy="6934071"/>
            <a:chOff x="-329674" y="-51881"/>
            <a:chExt cx="12515851" cy="6934071"/>
          </a:xfrm>
        </p:grpSpPr>
        <p:sp>
          <p:nvSpPr>
            <p:cNvPr id="90" name="Свободна линия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Свободна линия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Свободна линия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Свободна линия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Свободна линия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Свободна линия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Свободна линия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Свободна линия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Свободна линия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Свободна линия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Свободна линия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Свободна линия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Свободна линия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Свободна линия 18"/>
            <p:cNvSpPr/>
            <p:nvPr/>
          </p:nvSpPr>
          <p:spPr bwMode="auto">
            <a:xfrm>
              <a:off x="6463239" y="15853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Свободна линия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Свободна линия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Свободна линия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Свободна линия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Свободна линия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Група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Правоъгълник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Равнобедрен триъгълник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Правоъгълник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rtlCol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bg-BG" noProof="0" dirty="0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419ABFC0-6154-4D8D-B0D4-3D8E1AC376DD}" type="datetime1">
              <a:rPr lang="bg-BG" noProof="0" smtClean="0"/>
              <a:t>28.6.2021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а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Свободна 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Свободна 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Свободна 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Свободна линия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Свободна линия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Свободна линия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Свободна линия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Свободна линия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Свободна линия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Свободна линия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Свободна линия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Свободна линия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Свободна линия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Свободна линия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Свободна 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Свободна линия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Свободна 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Свободна линия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Свободна 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Свободна 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Свободна 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Група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Правоъгълник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Равнобедрен триъгълник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Правоъгълник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 rtlCol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 rtlCol="0"/>
          <a:lstStyle/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85F924BE-2C4A-4C16-840E-CC04E0FAE4FA}" type="datetime1">
              <a:rPr lang="bg-BG" noProof="0" smtClean="0"/>
              <a:t>28.6.2021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а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Свободна 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Свободна 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Свободна 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Свободна линия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Свободна линия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Свободна линия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Свободна линия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Свободна линия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Свободна линия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Свободна линия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Свободна линия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Свободна линия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Свободна линия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Свободна линия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Свободна 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Свободна линия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Свободна 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Свободна линия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Свободна 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Свободна 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Свободна 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Група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Правоъгълник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Равнобедрен триъгълник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Правоъгълник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rtlCol="0" anchor="ctr"/>
          <a:lstStyle/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E4B7A9-A14B-4A51-BB06-11F660E0FF63}" type="datetime1">
              <a:rPr lang="bg-BG" noProof="0" smtClean="0"/>
              <a:t>28.6.2021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Група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Свободна линия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Свободна линия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Свободна линия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Свободна линия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Свободна линия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Свободна линия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Свободна линия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Свободна линия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Свободна линия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Свободна линия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Свободна линия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Свободна линия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Свободна линия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Свободна линия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Свободна линия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Свободна линия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Свободна линия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Свободна линия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Свободна линия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Група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Правоъгълник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Равнобедрен триъгълник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Правоъгълник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rtlCol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B8251976-706D-4856-8408-74A1D891284D}" type="datetime1">
              <a:rPr lang="bg-BG" noProof="0" smtClean="0"/>
              <a:t>28.6.2021 г.</a:t>
            </a:fld>
            <a:endParaRPr lang="bg-BG" noProof="0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а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Свободна 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Свободна 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Свободна 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Свободна линия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Свободна линия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Свободна линия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Свободна линия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Свободна линия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Свободна линия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Свободна линия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Свободна линия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Свободна линия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Свободна линия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Свободна линия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Свободна 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Свободна линия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Свободна 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Свободна линия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Свободна 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Свободна 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Свободна 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Група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Правоъгълник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Равнобедрен триъгълник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Правоъгълник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 rtlCol="0"/>
          <a:lstStyle/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 rtlCol="0"/>
          <a:lstStyle/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FDD70584-E956-455D-B750-1D2C20ADC784}" type="datetime1">
              <a:rPr lang="bg-BG" noProof="0" smtClean="0"/>
              <a:t>28.6.2021 г.</a:t>
            </a:fld>
            <a:endParaRPr lang="bg-BG" noProof="0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а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Свободна 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Свободна 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Свободна 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Свободна линия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Свободна линия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Свободна линия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Свободна линия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Свободна линия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Свободна линия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Свободна линия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Свободна линия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Свободна линия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Свободна линия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Свободна линия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Свободна 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Свободна линия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Свободна 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Свободна линия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Свободна 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Свободна 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Свободна 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Група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Правоъгълник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Равнобедрен триъгълник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Правоъгълник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 rtlCol="0"/>
          <a:lstStyle/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 rtlCol="0"/>
          <a:lstStyle/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AEBF5F1A-49F2-4A35-BB08-EED33275F7E2}" type="datetime1">
              <a:rPr lang="bg-BG" noProof="0" smtClean="0"/>
              <a:t>28.6.2021 г.</a:t>
            </a:fld>
            <a:endParaRPr lang="bg-BG" noProof="0" dirty="0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Група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Свободна 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Свободна 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Свободна 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Свободна линия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Свободна линия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Свободна линия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Свободна линия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Свободна линия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Свободна линия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Свободна линия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Свободна линия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Свободна линия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Свободна линия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Свободна линия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Свободна 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Свободна линия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Свободна 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Свободна линия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Свободна 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Свободна 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Свободна 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Група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Правоъгълник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Равнобедрен триъгълник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Правоъгълник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2B9D04-88AB-4E19-96FC-3320B4BF10AF}" type="datetime1">
              <a:rPr lang="bg-BG" noProof="0" smtClean="0"/>
              <a:t>28.6.2021 г.</a:t>
            </a:fld>
            <a:endParaRPr lang="bg-BG" noProof="0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F72E6E93-C052-469B-9E4D-99FB798837C4}" type="datetime1">
              <a:rPr lang="bg-BG" noProof="0" smtClean="0"/>
              <a:t>28.6.2021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Група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Свободна 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Свободна 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Свободна 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Свободна линия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Свободна линия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Свободна линия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Свободна линия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Свободна линия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Свободна линия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Свободна линия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Свободна линия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Свободна линия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Свободна линия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Свободна линия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Свободна 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Свободна линия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Свободна 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Свободна линия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Свободна 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Свободна 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Свободна 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Група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Правоъгълник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Равнобедрен триъгълник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Правоъгълник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rtlCol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rtlCol="0" anchor="ctr"/>
          <a:lstStyle/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  <a:p>
            <a:pPr lvl="1" rtl="0"/>
            <a:r>
              <a:rPr lang="bg-BG" noProof="0" dirty="0"/>
              <a:t>Второ ниво</a:t>
            </a:r>
          </a:p>
          <a:p>
            <a:pPr lvl="2" rtl="0"/>
            <a:r>
              <a:rPr lang="bg-BG" noProof="0" dirty="0"/>
              <a:t>Трето ниво</a:t>
            </a:r>
          </a:p>
          <a:p>
            <a:pPr lvl="3" rtl="0"/>
            <a:r>
              <a:rPr lang="bg-BG" noProof="0" dirty="0"/>
              <a:t>Четвърто ниво</a:t>
            </a:r>
          </a:p>
          <a:p>
            <a:pPr lvl="4" rtl="0"/>
            <a:r>
              <a:rPr lang="bg-BG" noProof="0" dirty="0"/>
              <a:t>Пето ниво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 rtlCol="0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4A489D-7CB3-4723-B14C-85889C6B5CE6}" type="datetime1">
              <a:rPr lang="bg-BG" noProof="0" smtClean="0"/>
              <a:t>28.6.2021 г.</a:t>
            </a:fld>
            <a:endParaRPr lang="bg-BG" noProof="0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Група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Свободна линия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Свободна линия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Свободна линия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Свободна линия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Свободна линия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Свободна линия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Свободна линия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Свободна линия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Свободна линия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Свободна линия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Свободна линия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Свободна линия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Свободна линия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Свободна линия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Свободна линия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Свободна линия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Свободна линия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Свободна линия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Свободна линия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Група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Правоъгълник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Равнобедрен триъгълник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Правоъгълник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bg-BG" noProof="0" dirty="0"/>
              <a:t>Щракнете върху иконата, за да добавите картина</a:t>
            </a:r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rtlCol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 rtl="0"/>
            <a:r>
              <a:rPr lang="bg-BG" noProof="0" dirty="0"/>
              <a:t>Щракнете, за да редактирате стила на заглавието в образеца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-BG" noProof="0" dirty="0"/>
              <a:t>Редактиране на стиловете на текста на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3FA70C60-DB0D-4905-9974-ADF4D8CC777B}" type="datetime1">
              <a:rPr lang="bg-BG" noProof="0" smtClean="0"/>
              <a:t>28.6.2021 г.</a:t>
            </a:fld>
            <a:endParaRPr lang="bg-BG" noProof="0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 rtlCol="0"/>
          <a:lstStyle/>
          <a:p>
            <a:pPr rtl="0"/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bg-BG" noProof="0" smtClean="0"/>
              <a:t>‹#›</a:t>
            </a:fld>
            <a:endParaRPr lang="bg-BG" noProof="0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noProof="0"/>
              <a:t>Редактиране на стиловете на текста на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  <a:p>
            <a:pPr lvl="5" rtl="0"/>
            <a:r>
              <a:rPr lang="bg-BG" noProof="0"/>
              <a:t>6</a:t>
            </a:r>
          </a:p>
          <a:p>
            <a:pPr lvl="6" rtl="0"/>
            <a:r>
              <a:rPr lang="bg-BG" noProof="0"/>
              <a:t>7</a:t>
            </a:r>
          </a:p>
          <a:p>
            <a:pPr lvl="7" rtl="0"/>
            <a:r>
              <a:rPr lang="bg-BG" noProof="0"/>
              <a:t>8</a:t>
            </a:r>
          </a:p>
          <a:p>
            <a:pPr lvl="8" rtl="0"/>
            <a:r>
              <a:rPr lang="bg-BG" noProof="0"/>
              <a:t>9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442FAF0-CBD4-43FD-9D09-6EADE220FB50}" type="datetime1">
              <a:rPr lang="bg-BG" smtClean="0"/>
              <a:t>28.6.2021 г.</a:t>
            </a:fld>
            <a:endParaRPr lang="bg-B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bg-B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D22F896-40B5-4ADD-8801-0D06FADFA095}" type="slidenum">
              <a:rPr lang="bg-BG" smtClean="0"/>
              <a:pPr/>
              <a:t>‹#›</a:t>
            </a:fld>
            <a:endParaRPr lang="bg-B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theme/theme13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2.xml><?xml version="1.0" encoding="utf-8"?>
<a:theme xmlns:a="http://schemas.openxmlformats.org/drawingml/2006/main" name="Тема н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Тема н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Atlas</ap:Template>
  <ap:TotalTime>0</ap:TotalTime>
  <ap:Words>1</ap:Words>
  <ap:PresentationFormat>Широк екран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ap:HeadingPairs>
  <ap:TitlesOfParts>
    <vt:vector baseType="lpstr" size="6">
      <vt:lpstr>Calibri</vt:lpstr>
      <vt:lpstr>Calibri Light</vt:lpstr>
      <vt:lpstr>Times New Roman</vt:lpstr>
      <vt:lpstr>Wingdings</vt:lpstr>
      <vt:lpstr>Атлас</vt:lpstr>
      <vt:lpstr>Презентация на PowerPoint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2021-06-24T03:18:07Z</dcterms:created>
  <dcterms:modified xsi:type="dcterms:W3CDTF">2021-06-28T03:01:39Z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