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2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9:16:06.929" v="30"/>
      <pc:docMkLst>
        <pc:docMk/>
      </pc:docMkLst>
      <pc:sldChg chg="modSp mod modNotes">
        <pc:chgData name="Fake Test User" userId="SID-0" providerId="Test" clId="FakeClientId" dt="2021-08-25T09:14:56.840" v="28" actId="790"/>
        <pc:sldMkLst>
          <pc:docMk/>
          <pc:sldMk cId="1642343887" sldId="256"/>
        </pc:sldMkLst>
        <pc:spChg chg="mod">
          <ac:chgData name="Fake Test User" userId="SID-0" providerId="Test" clId="FakeClientId" dt="2021-08-25T09:14:56.840" v="28" actId="790"/>
          <ac:spMkLst>
            <pc:docMk/>
            <pc:sldMk cId="1642343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9:14:56.840" v="28" actId="790"/>
          <ac:spMkLst>
            <pc:docMk/>
            <pc:sldMk cId="1642343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8:30:51.634" v="27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8:29:03.609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8:29:03.609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8:29:03.609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8:29:03.609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8:29:03.609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8:30:51.634" v="27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8:30:51.634" v="27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0:51.634" v="27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0:51.634" v="27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0:51.634" v="27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0:51.634" v="27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12.670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8:29:12.670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12.670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12.670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12.670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12.670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15.677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8:29:15.677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15.677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15.677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15.677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15.677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19.123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8:29:19.123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19.123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19.123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19.123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19.123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9:19.123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22.202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8:29:22.202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22.202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22.202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22.202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22.202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9:22.202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8:29:22.202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8:29:22.202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24.883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8:29:24.883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24.883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24.883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24.883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27.468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8:29:27.468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27.468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27.468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29.666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8:29:29.666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29.666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29.666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29.666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29.666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9:29.666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34.177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8:29:34.177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34.177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34.177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34.177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34.177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9:34.177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52.484" v="2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8:29:52.484" v="21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52.484" v="2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52.484" v="2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52.484" v="2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52.484" v="2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30:01.943" v="2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8:30:01.943" v="2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30:01.943" v="2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30:01.943" v="2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30:01.943" v="2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30:01.943" v="2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31.920" v="1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5T08:29:31.920" v="1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31.920" v="1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31.920" v="1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31.920" v="1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9:31.920" v="1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8:29:31.920" v="14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36.411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5T08:29:36.411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36.411" v="1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36.411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36.411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36.411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38.841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5T08:29:38.841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38.841" v="17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38.841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38.841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38.841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9:38.841" v="17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8:29:38.841" v="17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8:29:38.841" v="17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42.766" v="18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5T08:29:42.766" v="18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42.766" v="18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42.766" v="18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42.766" v="18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42.766" v="18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46.263" v="19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5T08:29:46.263" v="19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46.263" v="19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46.263" v="19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46.263" v="19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46.263" v="19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9:46.263" v="19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8:29:46.263" v="19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8:29:46.263" v="19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9:49.427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5T08:29:49.427" v="20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9:49.427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9:49.427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9:49.427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9:49.427" v="20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9:49.427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6CED05F4-BA8A-496B-B002-42F5D76010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72E4B9DC-F68B-453A-9C5D-9AB15A606E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EFEBE-C8C0-450E-A977-D5A903EBC2FE}" type="datetimeFigureOut">
              <a:rPr lang="bg-BG" smtClean="0"/>
              <a:t>25.8.2021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EE0F01D2-017E-4E63-9109-CFD24B7AF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1DD25E1D-40F9-4FD0-874D-6CAD22E5AE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1E5BB-16F3-4B71-BA4B-E6859BB7B4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6288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7BD56-0E28-4079-93AB-124D3242070A}" type="datetimeFigureOut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err="1"/>
              <a:t>Щракнете</a:t>
            </a:r>
            <a:r>
              <a:rPr lang="ru-RU" noProof="0" dirty="0"/>
              <a:t>, за да </a:t>
            </a:r>
            <a:r>
              <a:rPr lang="ru-RU" noProof="0" dirty="0" err="1"/>
              <a:t>редактирате</a:t>
            </a:r>
            <a:r>
              <a:rPr lang="ru-RU" noProof="0" dirty="0"/>
              <a:t> </a:t>
            </a:r>
            <a:r>
              <a:rPr lang="ru-RU" noProof="0" dirty="0" err="1"/>
              <a:t>стилове</a:t>
            </a:r>
            <a:r>
              <a:rPr lang="ru-RU" noProof="0" dirty="0"/>
              <a:t> на текст в </a:t>
            </a:r>
            <a:r>
              <a:rPr lang="ru-RU" noProof="0" dirty="0" err="1"/>
              <a:t>образеца</a:t>
            </a:r>
            <a:endParaRPr lang="bg-BG" noProof="0" dirty="0"/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F469A-C140-4A38-8E44-E58907D755C2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47661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469A-C140-4A38-8E44-E58907D755C2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514932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146D0E-6D1F-4F90-9816-10DBA34C7CFF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а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Свободна линия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Свободна линия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Свободна линия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Свободна линия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Свободна линия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Свободна линия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41BA08-7252-457C-BDE5-E287DE1161F6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3255D6-2A02-4AF0-A77A-06E9856A6348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ово поле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bg-BG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Текстово поле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bg-BG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332689-0ADF-4287-A8B7-9D458976118C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изит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8C98C0-04E6-489C-8D0A-4118046742F7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ирайте визит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ово поле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bg-BG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Текстово поле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bg-BG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E1706B-B58B-4D8C-8EF1-200CF5AC3F9C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ярно или невяр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DC6E94-E997-46E2-8EA6-E9EE7C7EC4F1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F6EE14-E460-4C27-9F9B-B55A83D8C644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 hasCustomPrompt="1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3D436E-38FA-49A6-A16D-9E0486FE9582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FC990B-C373-491D-905C-F066315E8B19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3C8E17-C39C-467C-BD27-2FFA264D0C7E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 hasCustomPrompt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 hasCustomPrompt="1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0FBB8A-A4CC-4DD3-BD6E-D1A14AD1363E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 hasCustomPrompt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 hasCustomPrompt="1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 hasCustomPrompt="1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8CFD46-C3A8-47A2-8617-7BC6FDC97B2C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B9F57F-EB35-40D7-B157-34D008A52482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799F32-84CC-4BA5-B0FD-838C9F492E66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 hasCustomPrompt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96D668-FAAD-48FE-90EF-7428E0738AE1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14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20D23-E00A-4396-8FA0-3D399276D22B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а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Свободна линия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Свободна линия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Свободна линия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Свободна линия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Свободна линия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Свободна линия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bg-BG" noProof="0" dirty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E8B7BD2-F529-4E70-9D8E-B8D2FD602B6F}" type="datetime1">
              <a:rPr lang="bg-BG" noProof="0" smtClean="0"/>
              <a:t>25.8.2021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Пара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Parallax</ap:Template>
  <ap:TotalTime>114</ap:TotalTime>
  <ap:Words>1</ap:Words>
  <ap:PresentationFormat>Широк екран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Паралакс</vt:lpstr>
      <vt:lpstr>Презентация на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2021-08-25T09:16:14Z</dcterms:modified>
</cp:coreProperties>
</file>