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2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5T09:21:45.059" v="24"/>
      <pc:docMkLst>
        <pc:docMk/>
      </pc:docMkLst>
      <pc:sldChg chg="modSp mod modNotes">
        <pc:chgData name="Fake Test User" userId="SID-0" providerId="Test" clId="FakeClientId" dt="2021-08-25T08:13:26.545" v="23" actId="790"/>
        <pc:sldMkLst>
          <pc:docMk/>
          <pc:sldMk cId="255086614" sldId="256"/>
        </pc:sldMkLst>
        <pc:spChg chg="mod">
          <ac:chgData name="Fake Test User" userId="SID-0" providerId="Test" clId="FakeClientId" dt="2021-08-25T08:13:26.545" v="23" actId="790"/>
          <ac:spMkLst>
            <pc:docMk/>
            <pc:sldMk cId="25508661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8:13:26.545" v="23" actId="790"/>
          <ac:spMkLst>
            <pc:docMk/>
            <pc:sldMk cId="25508661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8:13:15.265" v="21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5T08:12:32.480" v="10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5T08:12:32.480" v="10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5T08:12:32.480" v="10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5T08:12:32.480" v="10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5T08:12:32.480" v="10" actId="790"/>
          <ac:spMkLst>
            <pc:docMk/>
            <pc:sldMasterMk cId="0" sldId="2147483840"/>
            <ac:spMk id="6" creationId="{00000000-0000-0000-0000-000000000000}"/>
          </ac:spMkLst>
        </pc:spChg>
        <pc:spChg chg="mod">
          <ac:chgData name="Fake Test User" userId="SID-0" providerId="Test" clId="FakeClientId" dt="2021-08-25T08:11:47.349" v="7" actId="1076"/>
          <ac:spMkLst>
            <pc:docMk/>
            <pc:sldMasterMk cId="0" sldId="2147483840"/>
            <ac:spMk id="7" creationId="{00000000-0000-0000-0000-000000000000}"/>
          </ac:spMkLst>
        </pc:spChg>
        <pc:sldLayoutChg chg="modSp mod">
          <pc:chgData name="Fake Test User" userId="SID-0" providerId="Test" clId="FakeClientId" dt="2021-08-25T08:12:36.291" v="11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5T08:12:36.291" v="11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2:36.291" v="11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2:36.291" v="11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2:36.291" v="11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2:36.291" v="11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2:40.414" v="12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5T08:12:40.414" v="12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2:40.414" v="12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2:40.414" v="12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2:40.414" v="12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2:40.414" v="12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2:43.392" v="13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5T08:12:43.392" v="13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2:43.392" v="13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2:43.392" v="13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2:43.392" v="13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2:43.392" v="13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2:53.166" v="14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5T08:12:53.166" v="14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2:53.166" v="14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2:53.166" v="14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2:53.166" v="14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2:53.166" v="14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12:53.166" v="14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2:57.846" v="15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8:12:57.846" v="15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3:01.099" v="16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5T08:13:01.099" v="16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3:01.099" v="16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3:01.099" v="16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3:01.099" v="16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3:04.386" v="17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5T08:13:04.386" v="17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3:04.386" v="17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3:04.386" v="17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3:06.828" v="18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5T08:13:06.828" v="18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3:06.828" v="18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3:06.828" v="18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3:06.828" v="18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3:06.828" v="18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13:06.828" v="18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3:09.481" v="19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5T08:13:09.481" v="19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3:09.481" v="19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3:09.481" v="19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3:09.481" v="19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3:09.481" v="19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13:09.481" v="19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3:12.927" v="20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5T08:13:12.927" v="20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3:12.927" v="20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3:12.927" v="20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3:12.927" v="20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3:12.927" v="20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13:15.265" v="21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5T08:13:15.265" v="21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13:15.265" v="21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13:15.265" v="21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13:15.265" v="21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13:15.265" v="21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B3D5B13F-D966-4485-934E-66DE25C0A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51DA4CBF-F386-411E-89B0-65D4B066AE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E1C74-504B-40AE-9082-0920E84E2FA0}" type="datetimeFigureOut">
              <a:rPr lang="bg-BG" smtClean="0"/>
              <a:t>25.8.2021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07F98394-6F60-44B8-B429-8362085568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7F8AF84E-37EC-40BB-8A05-1CCAB83791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3C80-8EF4-44FC-AE49-A7C2DE058E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7641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86634-1BCE-4C37-AD26-62E3EF269629}" type="datetimeFigureOut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err="1"/>
              <a:t>Щракнете</a:t>
            </a:r>
            <a:r>
              <a:rPr lang="ru-RU" noProof="0" dirty="0"/>
              <a:t>, за да </a:t>
            </a:r>
            <a:r>
              <a:rPr lang="ru-RU" noProof="0" dirty="0" err="1"/>
              <a:t>редактирате</a:t>
            </a:r>
            <a:r>
              <a:rPr lang="ru-RU" noProof="0" dirty="0"/>
              <a:t> </a:t>
            </a:r>
            <a:r>
              <a:rPr lang="ru-RU" noProof="0" dirty="0" err="1"/>
              <a:t>стилове</a:t>
            </a:r>
            <a:r>
              <a:rPr lang="ru-RU" noProof="0" dirty="0"/>
              <a:t> на текст в </a:t>
            </a:r>
            <a:r>
              <a:rPr lang="ru-RU" noProof="0" dirty="0" err="1"/>
              <a:t>образеца</a:t>
            </a:r>
            <a:endParaRPr lang="bg-BG" noProof="0" dirty="0"/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45916-60C5-41D9-864E-A5FA5927828E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71610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345916-60C5-41D9-864E-A5FA5927828E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642531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96AD5-9185-4386-8AF1-57A2F064246E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2666E217-7493-4A7B-8959-54153CBFA78F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bg-BG" noProof="0" smtClean="0"/>
              <a:pPr rtl="0"/>
              <a:t>‹#›</a:t>
            </a:fld>
            <a:endParaRPr lang="bg-BG" noProof="0"/>
          </a:p>
        </p:txBody>
      </p:sp>
      <p:sp>
        <p:nvSpPr>
          <p:cNvPr id="7" name="Правоъгълник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 hasCustomPrompt="1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06D3A0-796F-4ECD-8033-0C12124E73C1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46B9E4-1B9A-48EB-A722-907D05BD66B3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38DF52-7342-43BF-B93A-178FBE290AFC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  <p:sp>
        <p:nvSpPr>
          <p:cNvPr id="7" name="Правоъгълник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 hasCustomPrompt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 hasCustomPrompt="1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05E4B9-4C1D-4551-8EC1-529A9021A7E3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лавие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 hasCustomPrompt="1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 hasCustomPrompt="1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8B2314-A063-4F41-8277-319A0FDBE08F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4F11A8-822B-4D2B-AAA4-214F518C2818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8178FC-746F-4930-B05B-4E421473E432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4593B4-161A-4CA1-A477-6B37100074D5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79C9A3-F841-4D71-B32C-1FDBA9AE9E96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78BA093A-824D-4593-9C74-E25597B1BFB1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2.xml><?xml version="1.0" encoding="utf-8"?>
<a:theme xmlns:a="http://schemas.openxmlformats.org/drawingml/2006/main" name="Изглед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TC103457515[[fn=View]]</ap:Template>
  <ap:TotalTime>103</ap:TotalTime>
  <ap:Words>1</ap:Words>
  <ap:PresentationFormat>Широк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Schoolbook</vt:lpstr>
      <vt:lpstr>Wingdings 2</vt:lpstr>
      <vt:lpstr>Изглед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2021-08-25T09:21:50Z</dcterms:modified>
</cp:coreProperties>
</file>