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510.xml" ContentType="application/vnd.openxmlformats-officedocument.presentationml.slideLayout+xml"/>
  <Override PartName="/ppt/slideLayouts/slideLayout1011.xml" ContentType="application/vnd.openxmlformats-officedocument.presentationml.slideLayout+xml"/>
  <Override PartName="/ppt/slideLayouts/slideLayout412.xml" ContentType="application/vnd.openxmlformats-officedocument.presentationml.slideLayout+xml"/>
  <Override PartName="/ppt/slideLayouts/slideLayout913.xml" ContentType="application/vnd.openxmlformats-officedocument.presentationml.slideLayout+xml"/>
  <Override PartName="/ppt/slideLayouts/slideLayout1414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bg-BG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5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4T07:11:35.609" v="58" actId="790"/>
      <pc:docMkLst>
        <pc:docMk/>
      </pc:docMkLst>
      <pc:sldChg chg="modSp mod modNotes">
        <pc:chgData name="Fake Test User" userId="SID-0" providerId="Test" clId="FakeClientId" dt="2021-08-04T07:11:35.609" v="58" actId="790"/>
        <pc:sldMkLst>
          <pc:docMk/>
          <pc:sldMk cId="2029002549" sldId="256"/>
        </pc:sldMkLst>
        <pc:spChg chg="mod">
          <ac:chgData name="Fake Test User" userId="SID-0" providerId="Test" clId="FakeClientId" dt="2021-08-04T07:11:35.609" v="58" actId="790"/>
          <ac:spMkLst>
            <pc:docMk/>
            <pc:sldMk cId="2029002549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4T07:11:35.609" v="58" actId="790"/>
          <ac:spMkLst>
            <pc:docMk/>
            <pc:sldMk cId="2029002549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4T07:11:02.078" v="55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04T07:11:02.078" v="55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04T07:11:02.078" v="55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04T07:11:02.078" v="55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04T07:11:02.078" v="55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04T07:11:02.078" v="55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04T07:10:55.390" v="53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04T07:10:55.390" v="53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7:10:55.390" v="53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7:10:55.390" v="53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7:10:55.390" v="53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7:10:55.390" v="53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7:10:47.224" v="51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04T07:10:47.224" v="51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7:10:47.224" v="51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7:10:47.224" v="51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7:10:47.224" v="51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7:10:47.224" v="51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7:10:35.693" v="49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04T07:10:35.693" v="49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7:10:35.693" v="49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7:10:35.693" v="49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7:10:35.693" v="49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7:10:35.693" v="49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7:10:19.353" v="47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04T07:10:19.353" v="47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7:10:19.353" v="47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7:10:19.353" v="47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7:10:19.353" v="47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7:10:19.353" v="47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7:10:19.353" v="47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7:10:10.549" v="45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04T07:10:10.549" v="45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7:10:10.549" v="45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7:10:10.549" v="45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7:10:10.549" v="45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7:10:10.549" v="45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7:10:10.549" v="45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4T07:10:10.549" v="45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4T07:10:10.549" v="45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7:09:43.948" v="42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04T07:09:43.948" v="42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7:09:43.948" v="42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7:09:43.948" v="42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7:09:43.948" v="42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7:09:36.197" v="40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04T07:09:36.197" v="40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7:09:36.197" v="40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7:09:36.197" v="40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7:09:29.513" v="39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04T07:09:29.513" v="39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7:09:29.513" v="39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7:09:29.513" v="39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7:09:29.513" v="39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7:09:29.513" v="39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7:09:29.513" v="39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7:09:07.461" v="35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04T07:09:07.461" v="35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7:09:07.461" v="35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7:09:07.461" v="35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7:09:07.461" v="35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7:09:07.461" v="35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  <pc:spChg chg="mod">
            <ac:chgData name="Fake Test User" userId="SID-0" providerId="Test" clId="FakeClientId" dt="2021-08-04T07:09:07.461" v="35" actId="790"/>
            <ac:spMkLst>
              <pc:docMk/>
              <pc:sldMasterMk cId="0" sldId="2147483648"/>
              <pc:sldLayoutMk cId="0" sldId="214748365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7:08:32.323" v="28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04T07:08:32.323" v="28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7:08:32.323" v="28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7:08:32.323" v="28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7:08:32.323" v="28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7:08:32.323" v="28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7:08:22.803" v="26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04T07:08:22.803" v="26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7:08:22.803" v="26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7:08:22.803" v="26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7:08:22.803" v="26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7:08:22.803" v="26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7:08:39.325" v="30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8-04T07:08:39.325" v="30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7:08:39.325" v="30" actId="790"/>
            <ac:spMkLst>
              <pc:docMk/>
              <pc:sldMasterMk cId="0" sldId="2147483648"/>
              <pc:sldLayoutMk cId="0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7:08:39.325" v="30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7:08:39.325" v="30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7:08:39.325" v="30" actId="790"/>
            <ac:spMkLst>
              <pc:docMk/>
              <pc:sldMasterMk cId="0" sldId="2147483648"/>
              <pc:sldLayoutMk cId="0" sldId="2147483661"/>
              <ac:spMk id="3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7:09:18.208" v="37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04T07:09:18.208" v="37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7:09:18.208" v="37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7:09:18.208" v="37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7:09:18.208" v="37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7:09:18.208" v="37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4T07:09:18.208" v="37" actId="790"/>
            <ac:spMkLst>
              <pc:docMk/>
              <pc:sldMasterMk cId="0" sldId="2147483648"/>
              <pc:sldLayoutMk cId="0" sldId="214748366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7:08:47.475" v="32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04T07:08:47.475" v="32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7:08:47.475" v="32" actId="790"/>
            <ac:spMkLst>
              <pc:docMk/>
              <pc:sldMasterMk cId="0" sldId="2147483648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7:08:47.475" v="32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7:08:47.475" v="32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7:08:47.475" v="32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7:08:47.475" v="32" actId="790"/>
            <ac:spMkLst>
              <pc:docMk/>
              <pc:sldMasterMk cId="0" sldId="2147483648"/>
              <pc:sldLayoutMk cId="0" sldId="2147483666"/>
              <ac:spMk id="9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>
            <a:extLst>
              <a:ext uri="{FF2B5EF4-FFF2-40B4-BE49-F238E27FC236}">
                <a16:creationId xmlns:a16="http://schemas.microsoft.com/office/drawing/2014/main" id="{4175FDCA-CB73-44DC-9E22-24F547E719C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>
            <a:extLst>
              <a:ext uri="{FF2B5EF4-FFF2-40B4-BE49-F238E27FC236}">
                <a16:creationId xmlns:a16="http://schemas.microsoft.com/office/drawing/2014/main" id="{CF36A55F-96F3-423E-B6AA-D8FDEDFEAA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D65085-7B96-4977-A5FC-7CEE60FC2329}" type="datetime1">
              <a:rPr lang="bg-BG" smtClean="0"/>
              <a:t>4.8.2021 г.</a:t>
            </a:fld>
            <a:endParaRPr lang="bg-BG" dirty="0"/>
          </a:p>
        </p:txBody>
      </p:sp>
      <p:sp>
        <p:nvSpPr>
          <p:cNvPr id="4" name="Контейнер за долния колонтитул 3">
            <a:extLst>
              <a:ext uri="{FF2B5EF4-FFF2-40B4-BE49-F238E27FC236}">
                <a16:creationId xmlns:a16="http://schemas.microsoft.com/office/drawing/2014/main" id="{809DCD52-140B-407B-81F8-FC409E1F03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Контейнер за номер на слайда 4">
            <a:extLst>
              <a:ext uri="{FF2B5EF4-FFF2-40B4-BE49-F238E27FC236}">
                <a16:creationId xmlns:a16="http://schemas.microsoft.com/office/drawing/2014/main" id="{6F6FF767-DF1F-45AE-9240-7B912297041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17C67-23D2-4FD8-A588-6470D58D82E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57893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 noProof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1A792-7EC9-4E20-B9DE-B480116D34F6}" type="datetime1">
              <a:rPr lang="bg-BG" smtClean="0"/>
              <a:pPr/>
              <a:t>4.8.2021 г.</a:t>
            </a:fld>
            <a:endParaRPr lang="bg-BG" dirty="0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 noProof="0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noProof="0"/>
              <a:t>Щракнете, за да редактирате стиловете на текста в образеца</a:t>
            </a:r>
          </a:p>
          <a:p>
            <a:pPr lvl="1"/>
            <a:r>
              <a:rPr lang="bg-BG" noProof="0"/>
              <a:t>Второ ниво</a:t>
            </a:r>
          </a:p>
          <a:p>
            <a:pPr lvl="2"/>
            <a:r>
              <a:rPr lang="bg-BG" noProof="0"/>
              <a:t>Трето ниво</a:t>
            </a:r>
          </a:p>
          <a:p>
            <a:pPr lvl="3"/>
            <a:r>
              <a:rPr lang="bg-BG" noProof="0"/>
              <a:t>Четвърто ниво</a:t>
            </a:r>
          </a:p>
          <a:p>
            <a:pPr lvl="4"/>
            <a:r>
              <a:rPr lang="bg-BG" noProof="0"/>
              <a:t>Пето ниво</a:t>
            </a:r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 noProof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50CB75-71CF-4146-9DA0-D3DE5DECB8C0}" type="slidenum">
              <a:rPr lang="bg-BG" noProof="0" smtClean="0"/>
              <a:t>‹#›</a:t>
            </a:fld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3419205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50CB75-71CF-4146-9DA0-D3DE5DECB8C0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11325700"/>
      </p:ext>
    </p:extLst>
  </p:cSld>
  <p:clrMapOvr>
    <a:masterClrMapping/>
  </p:clrMapOvr>
</p:notes>
</file>

<file path=ppt/slideLayouts/_rels/slideLayout10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снимк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15" name="Контейнер за картина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pPr rtl="0"/>
            <a:r>
              <a:rPr lang="bg-BG" noProof="0"/>
              <a:t>Щракнете върху иконата, за да добавите картина</a:t>
            </a:r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E5AB63-4702-48B4-8394-25D2A08BA133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bg-BG" noProof="0" smtClean="0"/>
              <a:pPr rtl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вободна линия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 rtlCol="0"/>
          <a:lstStyle>
            <a:lvl1pPr>
              <a:defRPr sz="5400"/>
            </a:lvl1pPr>
          </a:lstStyle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rtlCol="0"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bg-BG" noProof="0"/>
              <a:t>Щракнете, за да редактирате стила на подзаглавието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9B9230-63D5-4BB7-9A8C-C94A2839A54E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bg-BG" noProof="0" smtClean="0"/>
              <a:pPr rtl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вободна линия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rtlCol="0" anchor="b"/>
          <a:lstStyle>
            <a:lvl1pPr algn="l">
              <a:defRPr sz="4200" b="1" cap="none"/>
            </a:lvl1pPr>
          </a:lstStyle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rtlCol="0"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9" name="Контейнер за текст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rtlCol="0" anchor="t"/>
          <a:lstStyle>
            <a:lvl1pPr marL="0" indent="0">
              <a:buFontTx/>
              <a:buNone/>
              <a:defRPr/>
            </a:lvl1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551D48-A2A2-4E39-8E4B-17D452CEF9F4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bg-BG" noProof="0" smtClean="0"/>
              <a:pPr rtl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изит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вободна линия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Заглавие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 rtlCol="0"/>
          <a:lstStyle>
            <a:lvl1pPr>
              <a:defRPr sz="3200"/>
            </a:lvl1pPr>
          </a:lstStyle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6" name="Контейнер за текст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rtlCol="0" anchor="t"/>
          <a:lstStyle>
            <a:lvl1pPr marL="0" indent="0">
              <a:buFontTx/>
              <a:buNone/>
              <a:defRPr/>
            </a:lvl1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C36119-1809-4658-AD1A-EDC0C281D84B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3" name="Контейнер за долен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bg-BG" noProof="0" smtClean="0"/>
              <a:pPr rtl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вободна линия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C2C0DE-9CCB-45B6-B3D7-A409DB827F02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bg-BG" noProof="0" smtClean="0"/>
              <a:pPr rtl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14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вободна линия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 rtlCol="0"/>
          <a:lstStyle/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rtlCol="0" anchor="t"/>
          <a:lstStyle/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E142E9-8AFD-4C35-8F2B-B6437EAEED5A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bg-BG" noProof="0" smtClean="0"/>
              <a:pPr rtl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вободна линия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 rtlCol="0"/>
          <a:lstStyle/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 rtlCol="0"/>
          <a:lstStyle/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F9793A-DB2C-47AD-BAC5-3A60183EEB91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bg-BG" noProof="0" smtClean="0"/>
              <a:pPr rtl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вободна линия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rtlCol="0" anchor="b"/>
          <a:lstStyle>
            <a:lvl1pPr algn="r">
              <a:defRPr sz="4800" b="1" cap="none"/>
            </a:lvl1pPr>
          </a:lstStyle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rtlCol="0"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1F4316-A4E0-4C8B-A329-70E70E46EA23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bg-BG" noProof="0" smtClean="0"/>
              <a:pPr rtl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4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вободна линия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 rtlCol="0">
            <a:normAutofit/>
          </a:bodyPr>
          <a:lstStyle/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4" name="Контейнер на съдържание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 rtlCol="0">
            <a:normAutofit/>
          </a:bodyPr>
          <a:lstStyle/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456FC4-47B3-4519-BCCB-5C257037C445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bg-BG" noProof="0" smtClean="0"/>
              <a:pPr rtl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5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вободна линия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на съдържание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rtlCol="0" anchor="t">
            <a:normAutofit/>
          </a:bodyPr>
          <a:lstStyle/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5" name="Контейнер за текст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на съдържание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rtlCol="0" anchor="t">
            <a:normAutofit/>
          </a:bodyPr>
          <a:lstStyle/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F714535-6EAB-45FB-97F3-BFDE4F50F0AD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8" name="Контейнер за долен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9" name="Контейнер за номер на слайд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bg-BG" noProof="0" smtClean="0"/>
              <a:pPr rtl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вободна линия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77AE37-BF66-44A5-9BA2-F11D599E9CAF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4" name="Контейнер за долен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5" name="Контейнер за номер на слайд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bg-BG" noProof="0" smtClean="0"/>
              <a:pPr rtl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84704C5-8B8D-49FC-BE88-075B02AE8D1E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3" name="Контейнер за долен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bg-BG" noProof="0" smtClean="0"/>
              <a:pPr rtl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вободна линия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 rtlCol="0">
            <a:normAutofit/>
          </a:bodyPr>
          <a:lstStyle/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08F91E-9EFC-439A-8A88-15B70C494844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bg-BG" noProof="0" smtClean="0"/>
              <a:pPr rtl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9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9" name="Контейнер за картина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rtlCol="0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pPr rtl="0"/>
            <a:r>
              <a:rPr lang="bg-BG" noProof="0"/>
              <a:t>Щракнете върху иконата, за да добавите картина</a:t>
            </a:r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rtlCol="0"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 rtlCol="0"/>
          <a:lstStyle/>
          <a:p>
            <a:pPr rtl="0"/>
            <a:fld id="{DEEAB71B-AD76-4CE2-9771-F6D26D8BCAB5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 rtlCol="0"/>
          <a:lstStyle/>
          <a:p>
            <a:pPr rtl="0"/>
            <a:fld id="{D57F1E4F-1CFF-5643-939E-217C01CDF565}" type="slidenum">
              <a:rPr lang="bg-BG" noProof="0" smtClean="0"/>
              <a:pPr rtl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27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8.xml" Id="rId6" /><Relationship Type="http://schemas.openxmlformats.org/officeDocument/2006/relationships/slideLayout" Target="/ppt/slideLayouts/slideLayout119.xml" Id="rId11" /><Relationship Type="http://schemas.openxmlformats.org/officeDocument/2006/relationships/slideLayout" Target="/ppt/slideLayouts/slideLayout510.xml" Id="rId5" /><Relationship Type="http://schemas.openxmlformats.org/officeDocument/2006/relationships/theme" Target="/ppt/theme/theme12.xml" Id="rId15" /><Relationship Type="http://schemas.openxmlformats.org/officeDocument/2006/relationships/slideLayout" Target="/ppt/slideLayouts/slideLayout1011.xml" Id="rId10" /><Relationship Type="http://schemas.openxmlformats.org/officeDocument/2006/relationships/slideLayout" Target="/ppt/slideLayouts/slideLayout412.xml" Id="rId4" /><Relationship Type="http://schemas.openxmlformats.org/officeDocument/2006/relationships/slideLayout" Target="/ppt/slideLayouts/slideLayout913.xml" Id="rId9" /><Relationship Type="http://schemas.openxmlformats.org/officeDocument/2006/relationships/slideLayout" Target="/ppt/slideLayouts/slideLayout1414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rtl="0"/>
            <a:endParaRPr lang="bg-BG" noProof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rtl="0"/>
            <a:fld id="{305CA344-C485-4430-9ED4-196051E1EB36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pPr rtl="0"/>
            <a:fld id="{D57F1E4F-1CFF-5643-939E-217C01CDF565}" type="slidenum">
              <a:rPr lang="bg-BG" noProof="0" smtClean="0"/>
              <a:pPr rtl="0"/>
              <a:t>‹#›</a:t>
            </a:fld>
            <a:endParaRPr lang="bg-BG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2900254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Котировки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1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Quotable</ap:Template>
  <ap:TotalTime>6</ap:TotalTime>
  <ap:Words>1</ap:Words>
  <ap:PresentationFormat>Широк екран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</vt:i4>
      </vt:variant>
    </vt:vector>
  </ap:HeadingPairs>
  <ap:TitlesOfParts>
    <vt:vector baseType="lpstr" size="5">
      <vt:lpstr>Calibri</vt:lpstr>
      <vt:lpstr>Century Gothic</vt:lpstr>
      <vt:lpstr>Wingdings 2</vt:lpstr>
      <vt:lpstr>Котировки</vt:lpstr>
      <vt:lpstr>Презентация на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2014-08-26T23:49:58Z</dcterms:created>
  <dcterms:modified xsi:type="dcterms:W3CDTF">2021-08-04T07:11:37Z</dcterms:modified>
</cp:coreProperties>
</file>