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bg-BG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04T07:37:29.384" v="83" actId="790"/>
      <pc:docMkLst>
        <pc:docMk/>
      </pc:docMkLst>
      <pc:sldChg chg="modSp mod modNotes">
        <pc:chgData name="Fake Test User" userId="SID-0" providerId="Test" clId="FakeClientId" dt="2021-08-04T07:37:07.047" v="79" actId="790"/>
        <pc:sldMkLst>
          <pc:docMk/>
          <pc:sldMk cId="3856144342" sldId="256"/>
        </pc:sldMkLst>
        <pc:spChg chg="mod">
          <ac:chgData name="Fake Test User" userId="SID-0" providerId="Test" clId="FakeClientId" dt="2021-08-04T07:26:21.125" v="0" actId="790"/>
          <ac:spMkLst>
            <pc:docMk/>
            <pc:sldMk cId="385614434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7:26:21.125" v="0" actId="790"/>
          <ac:spMkLst>
            <pc:docMk/>
            <pc:sldMk cId="385614434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7:36:50.205" v="7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7:36:50.205" v="78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7:36:50.205" v="78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4T07:36:50.205" v="78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4T07:36:50.205" v="78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4T07:36:50.205" v="78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7:36:44.907" v="77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7:36:44.907" v="77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6:44.907" v="77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6:44.907" v="77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6:44.907" v="77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6:44.907" v="77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6:39.047" v="75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4T07:36:39.047" v="75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6:39.047" v="75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6:39.047" v="75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6:39.047" v="75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6:39.047" v="75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6:28.295" v="73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7:36:28.295" v="73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6:28.295" v="73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6:28.295" v="73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6:28.295" v="73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6:28.295" v="73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6:20.776" v="71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4T07:36:20.776" v="71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6:20.776" v="71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6:20.776" v="71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6:20.776" v="7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6:20.776" v="7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36:20.776" v="7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6:14.543" v="6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7:36:14.543" v="69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6:14.543" v="6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6:14.543" v="69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6:14.543" v="6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6:14.543" v="69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36:14.543" v="6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7:36:14.543" v="6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7:36:14.543" v="69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6:06.522" v="67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7:36:06.522" v="67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6:06.522" v="67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6:06.522" v="67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6:06.522" v="67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5:57.983" v="65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7:35:57.983" v="65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5:57.983" v="65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5:57.983" v="65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5:53.117" v="64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4T07:35:53.117" v="64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5:53.117" v="64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5:53.117" v="64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5:53.117" v="6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5:53.117" v="6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35:53.117" v="6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5:42.325" v="6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7:35:42.325" v="6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5:42.325" v="6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5:42.325" v="6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5:42.325" v="6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5:42.325" v="6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35:42.325" v="6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1:06.844" v="4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4T07:31:06.844" v="4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1:06.844" v="4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1:06.844" v="4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1:06.844" v="4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1:06.844" v="4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0:59.094" v="45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7:30:59.094" v="4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0:59.094" v="45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0:59.094" v="4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0:59.094" v="4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0:59.094" v="4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5:28.290" v="60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4T07:35:28.290" v="60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5:28.290" v="60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5:28.290" v="60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5:28.290" v="60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5:28.290" v="60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35:28.290" v="60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5:19.969" v="58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4T07:35:19.969" v="58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5:19.969" v="58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5:19.969" v="58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5:19.969" v="58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35:19.969" v="58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4:56.014" v="54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4T07:34:56.014" v="54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4:56.014" v="54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4:56.014" v="54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4:56.014" v="54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34:56.014" v="54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5:03.659" v="56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4T07:35:03.659" v="56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35:03.659" v="56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5:03.659" v="56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5:03.659" v="56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35:03.659" v="56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7:35:03.659" v="56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4T07:35:03.659" v="56" actId="790"/>
            <ac:spMkLst>
              <pc:docMk/>
              <pc:sldMasterMk cId="0" sldId="2147483648"/>
              <pc:sldLayoutMk cId="0" sldId="2147483666"/>
              <ac:spMk id="60" creationId="{00000000-0000-0000-0000-000000000000}"/>
            </ac:spMkLst>
          </pc:spChg>
          <pc:spChg chg="mod">
            <ac:chgData name="Fake Test User" userId="SID-0" providerId="Test" clId="FakeClientId" dt="2021-08-04T07:35:03.659" v="56" actId="790"/>
            <ac:spMkLst>
              <pc:docMk/>
              <pc:sldMasterMk cId="0" sldId="2147483648"/>
              <pc:sldLayoutMk cId="0" sldId="2147483666"/>
              <ac:spMk id="6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4:48.001" v="52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4T07:34:48.001" v="52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4:48.001" v="52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4:48.001" v="52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4:48.001" v="52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7:34:48.001" v="52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7:34:48.001" v="52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04T07:34:48.001" v="52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4T07:34:48.001" v="52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4T07:34:48.001" v="52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4T07:34:48.001" v="52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31:15.329" v="49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4T07:31:15.329" v="49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>
            <a:extLst>
              <a:ext uri="{FF2B5EF4-FFF2-40B4-BE49-F238E27FC236}">
                <a16:creationId xmlns:a16="http://schemas.microsoft.com/office/drawing/2014/main" id="{E46BB424-C91C-4A32-A24F-BBD26E4E21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87AFDCC1-937E-4DF5-B0C5-64C9329C6E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A382-D2D8-4443-A8E0-2C1980F5011B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28947BDA-B7C5-4ED2-B5EF-0630636021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1CA7E990-E4F0-41C0-9CDB-3EEE471723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889ED-F608-4F63-A2FC-5ECCAA98001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4102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1B56F-98FA-46EC-8CFF-1802D8CA0F62}" type="datetime1">
              <a:rPr lang="bg-BG" smtClean="0"/>
              <a:pPr/>
              <a:t>4.8.2021 г.</a:t>
            </a:fld>
            <a:endParaRPr lang="bg-BG" dirty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F627F-E81F-42BB-AB6E-18A184B2D301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268382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F627F-E81F-42BB-AB6E-18A184B2D301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7963186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876C0D-8317-415B-8A9B-0949693B0960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Картина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Група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Правоъгълник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Свободна линия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Свободна линия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Правоъгълник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Свободна линия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Свободна линия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Свободна линия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Свободна линия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Свободна линия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Свободна линия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Свободна линия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Свободна линия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Свободна линия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Свободна линия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Свободна линия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Свободна линия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Свободна линия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Свободна линия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Свободна линия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Свободна линия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Свободна линия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Свободна линия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Свободна линия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Свободна линия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Свободна линия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Свободна линия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Свободна линия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Свободна линия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Правоъгълник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Свободна линия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Свободна линия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Свободна линия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Свободна линия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Свободна линия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Свободна линия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Свободна линия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Свободна линия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Свободна линия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Свободна линия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Свободна линия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Правоъгълник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Свободна линия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Свободна линия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Свободна линия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Свободна линия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Свободна линия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Свободна линия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Свободна линия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Свободна линия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Свободна линия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Свободна линия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Свободна линия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Свободна линия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Свободна линия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bg-BG" noProof="0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021E6742-E8A7-4D37-97A4-9A421CEF5032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879AD9-AC3D-42CB-A789-CC324587E84C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12" name="Контейнер за текст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2C622D-8165-4525-B6AF-27D6FBDCD266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  <p:sp>
        <p:nvSpPr>
          <p:cNvPr id="60" name="Текстово поле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bg-BG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61" name="Текстово поле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bg-BG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изит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C32F4E-9088-405B-ABC2-9A7B66DDFDA0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лавие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7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8" name="Контейнер за текст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9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10" name="Контейнер за текст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11" name="Контейнер за текст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12" name="Контейнер за текст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245E2D-C0BB-4D1F-A6D3-AEA488293C44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а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лавие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19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0" name="Контейнер за картина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21" name="Контейнер за текст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2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3" name="Контейнер за картина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24" name="Контейнер за текст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5" name="Контейнер за текст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6" name="Контейнер за картина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27" name="Контейнер за текст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1A213F-E2E7-4119-8C0F-50F465D6BF3A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F16E80-D972-47AE-9ACB-76A8FF7C08F7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4B3A44-54B8-475B-B417-03A5186B267E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7B2E0E-5BC1-4AF0-8E69-6EC46F58D97A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6DC6ED-801A-4172-B4E3-A52C062A0656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5F98B3-0E3D-41C6-BF86-F0F3336BDE37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16BDB7-EF4A-4785-887A-1C917081850E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7D163E-0317-40C4-AD93-7366BA48CDC9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F058B4-CE24-44BF-9DC3-968E4261AAAD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A64702-A0BE-41D9-9A91-5840028556BD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ED5AA9-90F5-41D2-A2CA-53C85987AB3E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а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Група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Правоъгълник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Свободна линия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Свободна линия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Свободна линия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Свободна линия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Свободна линия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Свободна линия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Свободна линия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Свободна линия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Свободна линия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Свободна линия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Линия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Свободна линия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Свободна линия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Свободна линия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Свободна линия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Правоъгълник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Свободна линия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Свободна линия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Свободна линия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Свободна линия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Свободна линия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Свободна линия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Свободна линия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Свободна линия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Свободна линия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Свободна линия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Група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Свободна линия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Свободна линия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Свободна линия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Свободна линия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Свободна линия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Свободна линия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Свободна линия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Свободна линия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Свободна линия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Правоъгълник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bg-BG" noProof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7752EAC-C824-49EC-9279-19D43C0C2958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Верига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Circuit</ap:Template>
  <ap:TotalTime>16</ap:TotalTime>
  <ap:Words>1</ap:Words>
  <ap:PresentationFormat>Широк екран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Верига</vt:lpstr>
      <vt:lpstr>Презентация на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2014-08-26T23:43:54Z</dcterms:created>
  <dcterms:modified xsi:type="dcterms:W3CDTF">2021-08-04T07:37:42Z</dcterms:modified>
</cp:coreProperties>
</file>