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bg-BG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58" y="11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4T08:05:15.021" v="67" actId="790"/>
      <pc:docMkLst>
        <pc:docMk/>
      </pc:docMkLst>
      <pc:sldChg chg="modSp mod modNotes">
        <pc:chgData name="Fake Test User" userId="SID-0" providerId="Test" clId="FakeClientId" dt="2021-08-04T08:04:47.626" v="63" actId="790"/>
        <pc:sldMkLst>
          <pc:docMk/>
          <pc:sldMk cId="401567019" sldId="256"/>
        </pc:sldMkLst>
        <pc:spChg chg="mod">
          <ac:chgData name="Fake Test User" userId="SID-0" providerId="Test" clId="FakeClientId" dt="2021-08-04T07:55:26.749" v="0" actId="790"/>
          <ac:spMkLst>
            <pc:docMk/>
            <pc:sldMk cId="40156701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4T07:55:26.749" v="0" actId="790"/>
          <ac:spMkLst>
            <pc:docMk/>
            <pc:sldMk cId="40156701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4T08:03:31.274" v="6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04T08:03:31.274" v="61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4T08:03:31.274" v="61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4T08:03:31.274" v="61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4T08:03:31.274" v="61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4T08:03:31.274" v="61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4T08:03:27.601" v="60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4T08:03:27.601" v="60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3:27.601" v="60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3:27.601" v="60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3:27.601" v="60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3:27.601" v="60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3:21.030" v="58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4T08:03:21.030" v="5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3:21.030" v="58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3:21.030" v="5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3:21.030" v="5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3:21.030" v="5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3:02.686" v="5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4T08:03:02.686" v="5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3:02.686" v="5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3:02.686" v="5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3:02.686" v="5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3:02.686" v="5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2:56.506" v="5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4T08:02:56.506" v="54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2:56.506" v="5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2:56.506" v="5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2:56.506" v="5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2:56.506" v="5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02:56.506" v="5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2:48.937" v="52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4T08:02:48.937" v="52" actId="790"/>
            <ac:spMkLst>
              <pc:docMk/>
              <pc:sldMasterMk cId="0" sldId="2147483648"/>
              <pc:sldLayoutMk cId="0" sldId="214748365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2:41.736" v="5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4T08:02:41.736" v="5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2:41.736" v="5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2:41.736" v="5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2:41.736" v="50" actId="790"/>
            <ac:spMkLst>
              <pc:docMk/>
              <pc:sldMasterMk cId="0" sldId="2147483648"/>
              <pc:sldLayoutMk cId="0" sldId="2147483654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2:36.275" v="48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4T08:02:36.275" v="48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2:36.275" v="48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2:36.275" v="48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2:31.848" v="47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4T08:02:31.848" v="47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2:31.848" v="47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2:31.848" v="47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2:31.848" v="47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2:31.848" v="47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02:31.848" v="47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1:14.559" v="4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4T08:01:14.559" v="4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1:14.559" v="4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1:14.559" v="4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1:14.559" v="4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1:14.559" v="4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01:14.559" v="4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1:09.113" v="4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4T08:01:09.113" v="4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1:09.113" v="4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1:09.113" v="4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1:09.113" v="4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4T08:01:09.113" v="42" actId="790"/>
            <ac:spMkLst>
              <pc:docMk/>
              <pc:sldMasterMk cId="0" sldId="2147483648"/>
              <pc:sldLayoutMk cId="0" sldId="21474836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4T08:01:03.098" v="4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4T08:01:03.098" v="4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4T08:01:03.098" v="4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4T08:01:03.098" v="4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4T08:01:03.098" v="4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4T08:01:03.098" v="4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>
            <a:extLst>
              <a:ext uri="{FF2B5EF4-FFF2-40B4-BE49-F238E27FC236}">
                <a16:creationId xmlns:a16="http://schemas.microsoft.com/office/drawing/2014/main" id="{7169680A-97F9-407F-9DD0-CB38BEAACA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E13C2556-71BE-4CC2-860B-F56F563251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F05C92-7EC1-40F2-BD0F-97F872E062FD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0CB58F4D-53F9-454E-9D8F-E155AE23F4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AFBD88BD-34B3-4B39-AB1D-36DA2DBA96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56167-A666-401D-AE6B-6AEF86069D6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993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ED534-0012-44B3-A3CF-0AD19DE76454}" type="datetime1">
              <a:rPr lang="bg-BG" smtClean="0"/>
              <a:pPr/>
              <a:t>4.8.2021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noProof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/>
            <a:r>
              <a:rPr lang="bg-BG" noProof="0"/>
              <a:t>Второ ниво</a:t>
            </a:r>
          </a:p>
          <a:p>
            <a:pPr lvl="2"/>
            <a:r>
              <a:rPr lang="bg-BG" noProof="0"/>
              <a:t>Трето ниво</a:t>
            </a:r>
          </a:p>
          <a:p>
            <a:pPr lvl="3"/>
            <a:r>
              <a:rPr lang="bg-BG" noProof="0"/>
              <a:t>Четвърто ниво</a:t>
            </a:r>
          </a:p>
          <a:p>
            <a:pPr lvl="4"/>
            <a:r>
              <a:rPr lang="bg-BG" noProof="0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noProof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9CE-BFFE-4CAB-8989-72A6E9571B89}" type="slidenum">
              <a:rPr lang="bg-BG" noProof="0" smtClean="0"/>
              <a:t>‹#›</a:t>
            </a:fld>
            <a:endParaRPr lang="bg-BG" noProof="0"/>
          </a:p>
        </p:txBody>
      </p:sp>
    </p:spTree>
    <p:extLst>
      <p:ext uri="{BB962C8B-B14F-4D97-AF65-F5344CB8AC3E}">
        <p14:creationId xmlns:p14="http://schemas.microsoft.com/office/powerpoint/2010/main" val="4254410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5DC9CE-BFFE-4CAB-8989-72A6E9571B89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6033750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Заглавие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9730B8-CE18-4AED-9726-ABCCDE8B1E26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smtClean="0"/>
              <a:pPr rtl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bg-BG" noProof="0"/>
              <a:t>Щракнете, за да редактирате стила на подзаглавието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5BB722F-4C03-4344-A8F9-83014E754BA9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rtlCol="0" anchor="t"/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69A60056-C683-4023-A845-5C755D0F7DEC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bg-BG" smtClean="0"/>
              <a:pPr rtl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F3CF3D-88B4-4196-9330-C1088265BEBA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158992E-D4C3-41F4-9F0D-B9CE6EDFED94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авоъгълник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4EEF55-4A50-43AC-BB81-252D6E04706B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smtClean="0"/>
              <a:pPr rtl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ник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Заглавие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на съдържание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5" name="Контейнер за текст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на съдържание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97E84E-DB3E-45BF-8301-78A05877E5E4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8" name="Контейнер за долен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dirty="0"/>
          </a:p>
        </p:txBody>
      </p:sp>
      <p:sp>
        <p:nvSpPr>
          <p:cNvPr id="9" name="Контейнер за номер на слайд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smtClean="0"/>
              <a:pPr rtl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Заглавие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F7F8EA-969B-43F1-BCE2-5C4585771604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A119E2-A145-498C-AA12-A77C4200F804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3" name="Контейнер за долен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ник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bg-BG" dirty="0" err="1"/>
              <a:t>Редакт</a:t>
            </a:r>
            <a:r>
              <a:rPr lang="bg-BG" dirty="0"/>
              <a:t>. стил загл. образец</a:t>
            </a:r>
          </a:p>
        </p:txBody>
      </p:sp>
      <p:sp>
        <p:nvSpPr>
          <p:cNvPr id="3" name="Контейнер на съдържание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dirty="0"/>
              <a:t>Второ ниво</a:t>
            </a:r>
          </a:p>
          <a:p>
            <a:pPr lvl="2" rtl="0"/>
            <a:r>
              <a:rPr lang="bg-BG" dirty="0"/>
              <a:t>Трето ниво</a:t>
            </a:r>
          </a:p>
          <a:p>
            <a:pPr lvl="3" rtl="0"/>
            <a:r>
              <a:rPr lang="bg-BG" dirty="0"/>
              <a:t>Четвърто ниво</a:t>
            </a:r>
          </a:p>
          <a:p>
            <a:pPr lvl="4" rtl="0"/>
            <a:r>
              <a:rPr lang="bg-BG" dirty="0"/>
              <a:t>Пето ниво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 dirty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C3542FD-DF71-476B-B11A-8CE2D258E088}" type="datetime1">
              <a:rPr lang="bg-BG" smtClean="0"/>
              <a:t>4.8.2021 г.</a:t>
            </a:fld>
            <a:endParaRPr lang="bg-BG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bg-BG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D57F1E4F-1CFF-5643-939E-217C01CDF565}" type="slidenum">
              <a:rPr lang="bg-BG" smtClean="0"/>
              <a:pPr rtl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bg-BG" noProof="0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bg-BG" noProof="0"/>
              <a:t>Щракнете върху иконата, за да добавите картина</a:t>
            </a:r>
          </a:p>
        </p:txBody>
      </p:sp>
      <p:sp>
        <p:nvSpPr>
          <p:cNvPr id="4" name="Контейнер за текст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8CB26A-CFAD-4AD2-817F-6B4038CA1C5A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bg-BG" noProof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bg-BG" noProof="0" smtClean="0"/>
              <a:pPr rtl="0"/>
              <a:t>‹#›</a:t>
            </a:fld>
            <a:endParaRPr lang="bg-BG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bg-BG" noProof="0"/>
              <a:t>Щракнете, за да редактирате стила на заглавието в образеца</a:t>
            </a:r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bg-BG" noProof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/>
              <a:t>Второ ниво</a:t>
            </a:r>
          </a:p>
          <a:p>
            <a:pPr lvl="2" rtl="0"/>
            <a:r>
              <a:rPr lang="bg-BG" noProof="0"/>
              <a:t>Трето ниво</a:t>
            </a:r>
          </a:p>
          <a:p>
            <a:pPr lvl="3" rtl="0"/>
            <a:r>
              <a:rPr lang="bg-BG" noProof="0"/>
              <a:t>Четвърто ниво</a:t>
            </a:r>
          </a:p>
          <a:p>
            <a:pPr lvl="4" rtl="0"/>
            <a:r>
              <a:rPr lang="bg-BG" noProof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fld id="{100E7BD6-2BEC-4F9A-8008-3195C0A1395C}" type="datetime1">
              <a:rPr lang="bg-BG" noProof="0" smtClean="0"/>
              <a:t>4.8.2021 г.</a:t>
            </a:fld>
            <a:endParaRPr lang="bg-BG" noProof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endParaRPr lang="bg-BG" noProof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  <a:latin typeface="Calibri" panose="020F0502020204030204" pitchFamily="34" charset="0"/>
              </a:defRPr>
            </a:lvl1pPr>
          </a:lstStyle>
          <a:p>
            <a:fld id="{D57F1E4F-1CFF-5643-939E-217C01CDF565}" type="slidenum">
              <a:rPr lang="bg-BG" noProof="0" smtClean="0"/>
              <a:pPr/>
              <a:t>‹#›</a:t>
            </a:fld>
            <a:endParaRPr lang="bg-BG" noProof="0"/>
          </a:p>
        </p:txBody>
      </p:sp>
      <p:sp>
        <p:nvSpPr>
          <p:cNvPr id="9" name="Правоъгълник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Правоъгълник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Правоъгълник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2.xml><?xml version="1.0" encoding="utf-8"?>
<a:theme xmlns:a="http://schemas.openxmlformats.org/drawingml/2006/main" name="Дивидент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TC103457464[[fn=Dividend]]</ap:Template>
  <ap:TotalTime>10</ap:TotalTime>
  <ap:Words>1</ap:Words>
  <ap:PresentationFormat>Широк екран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ap:HeadingPairs>
  <ap:TitlesOfParts>
    <vt:vector baseType="lpstr" size="4">
      <vt:lpstr>Calibri</vt:lpstr>
      <vt:lpstr>Wingdings 2</vt:lpstr>
      <vt:lpstr>Дивидент</vt:lpstr>
      <vt:lpstr>Презентация на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2014-08-26T23:51:37Z</dcterms:created>
  <dcterms:modified xsi:type="dcterms:W3CDTF">2021-08-04T08:05:21Z</dcterms:modified>
</cp:coreProperties>
</file>