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75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Book Antiqua</vt:lpstr>
      <vt:lpstr>Wingdings</vt:lpstr>
      <vt:lpstr>Hardcover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2014-09-16T21:35:53Z</dcterms:created>
  <dcterms:modified xsi:type="dcterms:W3CDTF">2014-09-16T21:36:04Z</dcterms:modified>
</cp:coreProperties>
</file>