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94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1T16:30:55.551" v="18" actId="790"/>
      <pc:docMkLst>
        <pc:docMk/>
      </pc:docMkLst>
      <pc:sldChg chg="modSp mod modNotes">
        <pc:chgData name="Fake Test User" userId="SID-0" providerId="Test" clId="FakeClientId" dt="2021-08-11T16:29:58.757" v="4" actId="790"/>
        <pc:sldMkLst>
          <pc:docMk/>
          <pc:sldMk cId="2028195316" sldId="256"/>
        </pc:sldMkLst>
        <pc:spChg chg="mod">
          <ac:chgData name="Fake Test User" userId="SID-0" providerId="Test" clId="FakeClientId" dt="2021-08-11T16:29:53.903" v="3" actId="790"/>
          <ac:spMkLst>
            <pc:docMk/>
            <pc:sldMk cId="202819531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1T16:29:53.903" v="3" actId="790"/>
          <ac:spMkLst>
            <pc:docMk/>
            <pc:sldMk cId="202819531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1T16:30:48.088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1T16:30:06.031" v="5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1T16:30:09.286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39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40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41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42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56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11T16:30:09.286" v="6" actId="790"/>
            <ac:spMkLst>
              <pc:docMk/>
              <pc:sldMasterMk cId="0" sldId="2147483660"/>
              <pc:sldLayoutMk cId="0" sldId="2147483661"/>
              <ac:spMk id="6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6:30:13.281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1T16:30:13.281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6:30:13.281" v="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6:30:13.281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6:30:13.281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6:30:13.281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6:30:19.699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1T16:30:19.699" v="8" actId="790"/>
            <ac:spMkLst>
              <pc:docMk/>
              <pc:sldMasterMk cId="0" sldId="2147483660"/>
              <pc:sldLayoutMk cId="0" sldId="2147483663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6:30:22.973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1T16:30:22.973" v="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6:30:22.973" v="9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6:30:22.973" v="9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6:30:22.973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6:30:22.973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6:30:22.973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6:30:26.534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1T16:30:26.534" v="10" actId="790"/>
            <ac:spMkLst>
              <pc:docMk/>
              <pc:sldMasterMk cId="0" sldId="2147483660"/>
              <pc:sldLayoutMk cId="0" sldId="2147483665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6:30:30.461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1T16:30:30.461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6:30:30.461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6:30:30.461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6:30:30.461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6:30:34.324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1T16:30:34.324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6:30:34.324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6:30:34.324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6:30:37.641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1T16:30:37.641" v="13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6:30:37.641" v="1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6:30:37.641" v="13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6:30:37.641" v="13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6:30:37.641" v="13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6:30:37.641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6:30:41.055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1T16:30:41.055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6:30:41.055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6:30:41.055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6:30:41.055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6:30:41.055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6:30:41.055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6:30:41.055" v="14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6:30:44.341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1T16:30:44.341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6:30:44.341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6:30:44.341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6:30:44.341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6:30:44.341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6:30:48.088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1T16:30:48.088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6:30:48.088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6:30:48.088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6:30:48.088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6:30:48.088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>
            <a:extLst>
              <a:ext uri="{FF2B5EF4-FFF2-40B4-BE49-F238E27FC236}">
                <a16:creationId xmlns:a16="http://schemas.microsoft.com/office/drawing/2014/main" id="{77924F5E-F5A5-4888-93F8-05B1BD727C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D40BEA08-43E2-4355-9874-D49B07F5DB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D9590-C219-4455-A9F5-2901FEA6C90C}" type="datetimeFigureOut">
              <a:rPr lang="bg-BG" smtClean="0"/>
              <a:t>12.8.2021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10AEB53D-16D0-48CD-B0FE-06CFF8485A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784CFCB3-AA6D-4F5B-8B87-D78C16C67E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51133-2ABE-4A29-8ECF-E6C6FD629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5779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752D3-9C40-43AB-BD3B-5970C2445FAB}" type="datetimeFigureOut">
              <a:rPr lang="bg-BG" noProof="0" smtClean="0"/>
              <a:t>12.8.2021 г.</a:t>
            </a:fld>
            <a:endParaRPr lang="bg-BG" noProof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/>
              <a:t>Щракнете, за да редактирате стилове на текст в образеца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CA805-7C46-4A7B-B263-418BB9973104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3653173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FCA805-7C46-4A7B-B263-418BB9973104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694162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C924782-3FF4-4F07-9209-BAE3698001C1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A34D705-709C-40DC-A431-94FFEA04AE09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17" name="Контейнер за долен колонтитул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29" name="Контейнер за номер на слайд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  <p:sp>
        <p:nvSpPr>
          <p:cNvPr id="32" name="Правоъгъл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39" name="Правоъгъл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40" name="Правоъгъл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41" name="Правоъгъл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42" name="Правоъгъл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 rtlCol="0"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pPr rtl="0"/>
            <a:r>
              <a:rPr lang="bg-BG" noProof="0"/>
              <a:t>Редакт. стил загл. образец</a:t>
            </a:r>
            <a:endParaRPr kumimoji="0" lang="bg-BG" noProof="0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bg-BG" noProof="0"/>
              <a:t>Щракнете, за да редактирате стила на подзаглавието в образеца</a:t>
            </a:r>
          </a:p>
        </p:txBody>
      </p:sp>
      <p:sp>
        <p:nvSpPr>
          <p:cNvPr id="56" name="Правоъгъл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65" name="Правоъгъл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66" name="Правоъгъл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67" name="Правоъгъл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981200" cy="5851525"/>
          </a:xfrm>
        </p:spPr>
        <p:txBody>
          <a:bodyPr vert="eaVert" rtlCol="0" anchor="ctr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5867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83F75B4-0A76-4813-9CCE-808A2E0B4374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4E125C7-3332-41A4-880E-EB02F26273A2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вободна 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15" name="Свободна 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13" name="Свободна 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16" name="Свободна 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17" name="Свободна 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18" name="Свободна 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19" name="Свободна 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20" name="Свободна 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21" name="Свободна 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22" name="Свободна 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23" name="Свободна 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24" name="Свободна 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25" name="Свободна 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26" name="Свободна 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27" name="Свободна 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rtlCol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5E31059-34C9-453F-899E-A4195BBEB667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706902" y="512064"/>
            <a:ext cx="8156448" cy="777240"/>
          </a:xfrm>
        </p:spPr>
        <p:txBody>
          <a:bodyPr tIns="64008" rtlCol="0"/>
          <a:lstStyle>
            <a:lvl1pPr algn="l">
              <a:buNone/>
              <a:defRPr sz="3800" b="0" cap="none" spc="-150" baseline="0"/>
            </a:lvl1pPr>
            <a:extLst/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8" name="Правоъгъл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9" name="Правоъгъл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0" name="Правоъгъл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1" name="Правоъгъл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2" name="Правоъгъл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457200" y="512064"/>
            <a:ext cx="8229600" cy="914400"/>
          </a:xfrm>
        </p:spPr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 hasCustomPrompt="1"/>
          </p:nvPr>
        </p:nvSpPr>
        <p:spPr>
          <a:xfrm>
            <a:off x="464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 hasCustomPrompt="1"/>
          </p:nvPr>
        </p:nvSpPr>
        <p:spPr>
          <a:xfrm>
            <a:off x="4655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3B2AE9E-152F-40E5-B466-C615AA615E93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авоъгъл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504824" y="512064"/>
            <a:ext cx="7772400" cy="914400"/>
          </a:xfrm>
        </p:spPr>
        <p:txBody>
          <a:bodyPr rtlCol="0" anchor="t"/>
          <a:lstStyle>
            <a:lvl1pPr>
              <a:defRPr sz="4000"/>
            </a:lvl1pPr>
            <a:extLst/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457200" y="1809750"/>
            <a:ext cx="4040188" cy="639762"/>
          </a:xfrm>
        </p:spPr>
        <p:txBody>
          <a:bodyPr rtlCol="0"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09750"/>
            <a:ext cx="4041775" cy="639762"/>
          </a:xfrm>
        </p:spPr>
        <p:txBody>
          <a:bodyPr rtlCol="0"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5" name="Контейнер на съдържание 4"/>
          <p:cNvSpPr>
            <a:spLocks noGrp="1"/>
          </p:cNvSpPr>
          <p:nvPr>
            <p:ph sz="quarter" idx="2" hasCustomPrompt="1"/>
          </p:nvPr>
        </p:nvSpPr>
        <p:spPr>
          <a:xfrm>
            <a:off x="457200" y="2459037"/>
            <a:ext cx="4040188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 hasCustomPrompt="1"/>
          </p:nvPr>
        </p:nvSpPr>
        <p:spPr>
          <a:xfrm>
            <a:off x="4645025" y="2459037"/>
            <a:ext cx="4041775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20F7A05-E41B-4651-904B-E10CA1FA31C6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7" name="Правоъгъл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8" name="Правоъгъл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9" name="Правоъгъл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20" name="Правоъгъл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21" name="Правоъгъл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22" name="Правоъгъл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29" name="Правоъгъл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30" name="Правоъгъл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914400" y="512064"/>
            <a:ext cx="7772400" cy="914400"/>
          </a:xfrm>
        </p:spPr>
        <p:txBody>
          <a:bodyPr rtlCol="0"/>
          <a:lstStyle>
            <a:lvl1pPr>
              <a:defRPr sz="4000" cap="none" baseline="0"/>
            </a:lvl1pPr>
            <a:extLst/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BE819A3-C75B-4B08-8520-CE470E8E84DB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3DEC494-4407-4FB8-B59C-5DD891FB570F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685800" y="273050"/>
            <a:ext cx="8229600" cy="1162050"/>
          </a:xfrm>
        </p:spPr>
        <p:txBody>
          <a:bodyPr rtlCol="0" anchor="ctr"/>
          <a:lstStyle>
            <a:lvl1pPr algn="l">
              <a:buNone/>
              <a:defRPr sz="3600" b="0"/>
            </a:lvl1pPr>
            <a:extLst/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2" hasCustomPrompt="1"/>
          </p:nvPr>
        </p:nvSpPr>
        <p:spPr>
          <a:xfrm>
            <a:off x="685800" y="1435100"/>
            <a:ext cx="25146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1" hasCustomPrompt="1"/>
          </p:nvPr>
        </p:nvSpPr>
        <p:spPr>
          <a:xfrm>
            <a:off x="3429000" y="1435100"/>
            <a:ext cx="54864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5EC47C4-803F-4C5F-9296-43F40A81C8D7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cxnSp>
        <p:nvCxnSpPr>
          <p:cNvPr id="9" name="Право съединение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аво съединение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аво съединение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аво съединение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 bwMode="grayWhite">
          <a:xfrm>
            <a:off x="914400" y="441251"/>
            <a:ext cx="6858000" cy="701749"/>
          </a:xfrm>
        </p:spPr>
        <p:txBody>
          <a:bodyPr rtlCol="0" anchor="b"/>
          <a:lstStyle>
            <a:lvl1pPr algn="l">
              <a:buNone/>
              <a:defRPr sz="2100" b="0"/>
            </a:lvl1pPr>
            <a:extLst/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bg-BG" noProof="0"/>
              <a:t>Щракнете върху иконата, за да добавите картина</a:t>
            </a:r>
            <a:endParaRPr kumimoji="0" lang="bg-BG" noProof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914400" y="1150144"/>
            <a:ext cx="6858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</p:txBody>
      </p:sp>
      <p:grpSp>
        <p:nvGrpSpPr>
          <p:cNvPr id="14" name="Гру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аво съединение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аво съединение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аво съединение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аво съединение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аво съединение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аво съединение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 rtlCol="0"/>
          <a:lstStyle/>
          <a:p>
            <a:pPr rtl="0" eaLnBrk="1" latinLnBrk="0" hangingPunct="1"/>
            <a:fld id="{CAA6A4CA-D9CA-4801-AAC9-86CC8FB0D785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 rtlCol="0"/>
          <a:lstStyle/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8" name="Правоъгъл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9" name="Правоъгъл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0" name="Правоъгъл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1" name="Правоъгъл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2" name="Правоъгъл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5" name="Правоъгъл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6" name="Правоъгъл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17" name="Правоъгъл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bg-BG" noProof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F4C8E658-61A2-48ED-9C4D-87D5048D2415}" type="datetime1">
              <a:rPr lang="bg-BG" noProof="0" smtClean="0"/>
              <a:t>12.8.2021 г.</a:t>
            </a:fld>
            <a:endParaRPr lang="bg-BG" sz="1100" noProof="0">
              <a:solidFill>
                <a:schemeClr val="tx2"/>
              </a:solidFill>
            </a:endParaRPr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bg-BG" sz="1100" noProof="0">
              <a:solidFill>
                <a:schemeClr val="tx2"/>
              </a:solidFill>
            </a:endParaRPr>
          </a:p>
        </p:txBody>
      </p:sp>
      <p:sp>
        <p:nvSpPr>
          <p:cNvPr id="23" name="Контейнер за номер на слайд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rtl="0" eaLnBrk="1" latinLnBrk="0" hangingPunct="1"/>
            <a:fld id="{09CEB3EB-F4F2-46F4-8867-D3C68411A9A0}" type="slidenum">
              <a:rPr kumimoji="0" lang="bg-BG" noProof="0" smtClean="0"/>
              <a:pPr algn="l" rtl="0" eaLnBrk="1" latinLnBrk="0" hangingPunct="1"/>
              <a:t>‹#›</a:t>
            </a:fld>
            <a:endParaRPr kumimoji="0" lang="bg-BG" sz="1200" noProof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Метро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Metro</ap:Template>
  <ap:TotalTime>2</ap:TotalTime>
  <ap:Words>1</ap:Words>
  <ap:PresentationFormat>Презентация на цял екран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ap:HeadingPairs>
  <ap:TitlesOfParts>
    <vt:vector baseType="lpstr" size="8">
      <vt:lpstr>Calibri</vt:lpstr>
      <vt:lpstr>Consolas</vt:lpstr>
      <vt:lpstr>Corbel</vt:lpstr>
      <vt:lpstr>Wingdings</vt:lpstr>
      <vt:lpstr>Wingdings 2</vt:lpstr>
      <vt:lpstr>Wingdings 3</vt:lpstr>
      <vt:lpstr>Метро</vt:lpstr>
      <vt:lpstr>Презентация на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2014-09-16T21:36:45Z</dcterms:created>
  <dcterms:modified xsi:type="dcterms:W3CDTF">2021-08-11T16:31:21Z</dcterms:modified>
</cp:coreProperties>
</file>