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3" d="100"/>
          <a:sy n="93" d="100"/>
        </p:scale>
        <p:origin x="18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4194" y="54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11T16:33:17.533" v="18" actId="790"/>
      <pc:docMkLst>
        <pc:docMk/>
      </pc:docMkLst>
      <pc:sldChg chg="modSp mod modNotes">
        <pc:chgData name="Fake Test User" userId="SID-0" providerId="Test" clId="FakeClientId" dt="2021-08-11T16:32:19.624" v="4" actId="790"/>
        <pc:sldMkLst>
          <pc:docMk/>
          <pc:sldMk cId="218711181" sldId="256"/>
        </pc:sldMkLst>
        <pc:spChg chg="mod">
          <ac:chgData name="Fake Test User" userId="SID-0" providerId="Test" clId="FakeClientId" dt="2021-08-11T16:32:15.332" v="3" actId="790"/>
          <ac:spMkLst>
            <pc:docMk/>
            <pc:sldMk cId="218711181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11T16:32:15.332" v="3" actId="790"/>
          <ac:spMkLst>
            <pc:docMk/>
            <pc:sldMk cId="218711181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11T16:33:08.109" v="16" actId="790"/>
        <pc:sldMasterMkLst>
          <pc:docMk/>
          <pc:sldMasterMk cId="0" sldId="2147483660"/>
        </pc:sldMasterMkLst>
        <pc:spChg chg="mod">
          <ac:chgData name="Fake Test User" userId="SID-0" providerId="Test" clId="FakeClientId" dt="2021-08-11T16:32:26.759" v="5" actId="790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Fake Test User" userId="SID-0" providerId="Test" clId="FakeClientId" dt="2021-08-11T16:32:26.759" v="5" actId="790"/>
          <ac:spMkLst>
            <pc:docMk/>
            <pc:sldMasterMk cId="0" sldId="2147483660"/>
            <ac:spMk id="4" creationId="{00000000-0000-0000-0000-000000000000}"/>
          </ac:spMkLst>
        </pc:spChg>
        <pc:spChg chg="mod">
          <ac:chgData name="Fake Test User" userId="SID-0" providerId="Test" clId="FakeClientId" dt="2021-08-11T16:32:26.759" v="5" actId="790"/>
          <ac:spMkLst>
            <pc:docMk/>
            <pc:sldMasterMk cId="0" sldId="2147483660"/>
            <ac:spMk id="9" creationId="{00000000-0000-0000-0000-000000000000}"/>
          </ac:spMkLst>
        </pc:spChg>
        <pc:spChg chg="mod">
          <ac:chgData name="Fake Test User" userId="SID-0" providerId="Test" clId="FakeClientId" dt="2021-08-11T16:32:26.759" v="5" actId="790"/>
          <ac:spMkLst>
            <pc:docMk/>
            <pc:sldMasterMk cId="0" sldId="2147483660"/>
            <ac:spMk id="16" creationId="{00000000-0000-0000-0000-000000000000}"/>
          </ac:spMkLst>
        </pc:spChg>
        <pc:spChg chg="mod">
          <ac:chgData name="Fake Test User" userId="SID-0" providerId="Test" clId="FakeClientId" dt="2021-08-11T16:32:26.759" v="5" actId="790"/>
          <ac:spMkLst>
            <pc:docMk/>
            <pc:sldMasterMk cId="0" sldId="2147483660"/>
            <ac:spMk id="27" creationId="{00000000-0000-0000-0000-000000000000}"/>
          </ac:spMkLst>
        </pc:spChg>
        <pc:spChg chg="mod">
          <ac:chgData name="Fake Test User" userId="SID-0" providerId="Test" clId="FakeClientId" dt="2021-08-11T16:32:26.759" v="5" actId="790"/>
          <ac:spMkLst>
            <pc:docMk/>
            <pc:sldMasterMk cId="0" sldId="2147483660"/>
            <ac:spMk id="31" creationId="{00000000-0000-0000-0000-000000000000}"/>
          </ac:spMkLst>
        </pc:spChg>
        <pc:sldLayoutChg chg="modSp mod">
          <pc:chgData name="Fake Test User" userId="SID-0" providerId="Test" clId="FakeClientId" dt="2021-08-11T16:32:30.635" v="6" actId="790"/>
          <pc:sldLayoutMkLst>
            <pc:docMk/>
            <pc:sldMasterMk cId="0" sldId="2147483660"/>
            <pc:sldLayoutMk cId="0" sldId="2147483661"/>
          </pc:sldLayoutMkLst>
          <pc:spChg chg="mod">
            <ac:chgData name="Fake Test User" userId="SID-0" providerId="Test" clId="FakeClientId" dt="2021-08-11T16:32:30.635" v="6" actId="79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Fake Test User" userId="SID-0" providerId="Test" clId="FakeClientId" dt="2021-08-11T16:32:30.635" v="6" actId="79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Fake Test User" userId="SID-0" providerId="Test" clId="FakeClientId" dt="2021-08-11T16:32:30.635" v="6" actId="790"/>
            <ac:spMkLst>
              <pc:docMk/>
              <pc:sldMasterMk cId="0" sldId="2147483660"/>
              <pc:sldLayoutMk cId="0" sldId="2147483661"/>
              <ac:spMk id="12" creationId="{00000000-0000-0000-0000-000000000000}"/>
            </ac:spMkLst>
          </pc:spChg>
          <pc:spChg chg="mod">
            <ac:chgData name="Fake Test User" userId="SID-0" providerId="Test" clId="FakeClientId" dt="2021-08-11T16:32:30.635" v="6" actId="790"/>
            <ac:spMkLst>
              <pc:docMk/>
              <pc:sldMasterMk cId="0" sldId="2147483660"/>
              <pc:sldLayoutMk cId="0" sldId="2147483661"/>
              <ac:spMk id="18" creationId="{00000000-0000-0000-0000-000000000000}"/>
            </ac:spMkLst>
          </pc:spChg>
          <pc:spChg chg="mod">
            <ac:chgData name="Fake Test User" userId="SID-0" providerId="Test" clId="FakeClientId" dt="2021-08-11T16:32:30.635" v="6" actId="790"/>
            <ac:spMkLst>
              <pc:docMk/>
              <pc:sldMasterMk cId="0" sldId="2147483660"/>
              <pc:sldLayoutMk cId="0" sldId="2147483661"/>
              <ac:spMk id="25" creationId="{00000000-0000-0000-0000-000000000000}"/>
            </ac:spMkLst>
          </pc:spChg>
          <pc:spChg chg="mod">
            <ac:chgData name="Fake Test User" userId="SID-0" providerId="Test" clId="FakeClientId" dt="2021-08-11T16:32:30.635" v="6" actId="790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  <pc:spChg chg="mod">
            <ac:chgData name="Fake Test User" userId="SID-0" providerId="Test" clId="FakeClientId" dt="2021-08-11T16:32:30.635" v="6" actId="790"/>
            <ac:spMkLst>
              <pc:docMk/>
              <pc:sldMasterMk cId="0" sldId="2147483660"/>
              <pc:sldLayoutMk cId="0" sldId="2147483661"/>
              <ac:spMk id="31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32:34.439" v="7" actId="790"/>
          <pc:sldLayoutMkLst>
            <pc:docMk/>
            <pc:sldMasterMk cId="0" sldId="2147483660"/>
            <pc:sldLayoutMk cId="0" sldId="2147483662"/>
          </pc:sldLayoutMkLst>
          <pc:spChg chg="mod">
            <ac:chgData name="Fake Test User" userId="SID-0" providerId="Test" clId="FakeClientId" dt="2021-08-11T16:32:34.439" v="7" actId="790"/>
            <ac:spMkLst>
              <pc:docMk/>
              <pc:sldMasterMk cId="0" sldId="2147483660"/>
              <pc:sldLayoutMk cId="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32:34.439" v="7" actId="790"/>
            <ac:spMkLst>
              <pc:docMk/>
              <pc:sldMasterMk cId="0" sldId="2147483660"/>
              <pc:sldLayoutMk cId="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32:34.439" v="7" actId="790"/>
            <ac:spMkLst>
              <pc:docMk/>
              <pc:sldMasterMk cId="0" sldId="2147483660"/>
              <pc:sldLayoutMk cId="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32:34.439" v="7" actId="790"/>
            <ac:spMkLst>
              <pc:docMk/>
              <pc:sldMasterMk cId="0" sldId="2147483660"/>
              <pc:sldLayoutMk cId="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16:32:34.439" v="7" actId="790"/>
            <ac:spMkLst>
              <pc:docMk/>
              <pc:sldMasterMk cId="0" sldId="2147483660"/>
              <pc:sldLayoutMk cId="0" sldId="214748366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32:39.412" v="8" actId="790"/>
          <pc:sldLayoutMkLst>
            <pc:docMk/>
            <pc:sldMasterMk cId="0" sldId="2147483660"/>
            <pc:sldLayoutMk cId="0" sldId="2147483663"/>
          </pc:sldLayoutMkLst>
          <pc:spChg chg="mod">
            <ac:chgData name="Fake Test User" userId="SID-0" providerId="Test" clId="FakeClientId" dt="2021-08-11T16:32:39.412" v="8" actId="79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32:39.412" v="8" actId="79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32:39.412" v="8" actId="79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32:39.412" v="8" actId="79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16:32:39.412" v="8" actId="79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32:42.876" v="9" actId="790"/>
          <pc:sldLayoutMkLst>
            <pc:docMk/>
            <pc:sldMasterMk cId="0" sldId="2147483660"/>
            <pc:sldLayoutMk cId="0" sldId="2147483664"/>
          </pc:sldLayoutMkLst>
          <pc:spChg chg="mod">
            <ac:chgData name="Fake Test User" userId="SID-0" providerId="Test" clId="FakeClientId" dt="2021-08-11T16:32:42.876" v="9" actId="790"/>
            <ac:spMkLst>
              <pc:docMk/>
              <pc:sldMasterMk cId="0" sldId="2147483660"/>
              <pc:sldLayoutMk cId="0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32:42.876" v="9" actId="790"/>
            <ac:spMkLst>
              <pc:docMk/>
              <pc:sldMasterMk cId="0" sldId="2147483660"/>
              <pc:sldLayoutMk cId="0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32:42.876" v="9" actId="790"/>
            <ac:spMkLst>
              <pc:docMk/>
              <pc:sldMasterMk cId="0" sldId="2147483660"/>
              <pc:sldLayoutMk cId="0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32:42.876" v="9" actId="790"/>
            <ac:spMkLst>
              <pc:docMk/>
              <pc:sldMasterMk cId="0" sldId="2147483660"/>
              <pc:sldLayoutMk cId="0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16:32:42.876" v="9" actId="790"/>
            <ac:spMkLst>
              <pc:docMk/>
              <pc:sldMasterMk cId="0" sldId="2147483660"/>
              <pc:sldLayoutMk cId="0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21-08-11T16:32:42.876" v="9" actId="790"/>
            <ac:spMkLst>
              <pc:docMk/>
              <pc:sldMasterMk cId="0" sldId="2147483660"/>
              <pc:sldLayoutMk cId="0" sldId="214748366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32:46.309" v="10" actId="790"/>
          <pc:sldLayoutMkLst>
            <pc:docMk/>
            <pc:sldMasterMk cId="0" sldId="2147483660"/>
            <pc:sldLayoutMk cId="0" sldId="2147483665"/>
          </pc:sldLayoutMkLst>
          <pc:spChg chg="mod">
            <ac:chgData name="Fake Test User" userId="SID-0" providerId="Test" clId="FakeClientId" dt="2021-08-11T16:32:46.309" v="10" actId="79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32:46.309" v="10" actId="790"/>
            <ac:spMkLst>
              <pc:docMk/>
              <pc:sldMasterMk cId="0" sldId="2147483660"/>
              <pc:sldLayoutMk cId="0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32:46.309" v="10" actId="790"/>
            <ac:spMkLst>
              <pc:docMk/>
              <pc:sldMasterMk cId="0" sldId="2147483660"/>
              <pc:sldLayoutMk cId="0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32:46.309" v="10" actId="790"/>
            <ac:spMkLst>
              <pc:docMk/>
              <pc:sldMasterMk cId="0" sldId="2147483660"/>
              <pc:sldLayoutMk cId="0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16:32:46.309" v="10" actId="790"/>
            <ac:spMkLst>
              <pc:docMk/>
              <pc:sldMasterMk cId="0" sldId="2147483660"/>
              <pc:sldLayoutMk cId="0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21-08-11T16:32:46.309" v="10" actId="790"/>
            <ac:spMkLst>
              <pc:docMk/>
              <pc:sldMasterMk cId="0" sldId="2147483660"/>
              <pc:sldLayoutMk cId="0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21-08-11T16:32:46.309" v="10" actId="790"/>
            <ac:spMkLst>
              <pc:docMk/>
              <pc:sldMasterMk cId="0" sldId="2147483660"/>
              <pc:sldLayoutMk cId="0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21-08-11T16:32:46.309" v="10" actId="790"/>
            <ac:spMkLst>
              <pc:docMk/>
              <pc:sldMasterMk cId="0" sldId="2147483660"/>
              <pc:sldLayoutMk cId="0" sldId="2147483665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32:49.438" v="11" actId="790"/>
          <pc:sldLayoutMkLst>
            <pc:docMk/>
            <pc:sldMasterMk cId="0" sldId="2147483660"/>
            <pc:sldLayoutMk cId="0" sldId="2147483666"/>
          </pc:sldLayoutMkLst>
          <pc:spChg chg="mod">
            <ac:chgData name="Fake Test User" userId="SID-0" providerId="Test" clId="FakeClientId" dt="2021-08-11T16:32:49.438" v="11" actId="790"/>
            <ac:spMkLst>
              <pc:docMk/>
              <pc:sldMasterMk cId="0" sldId="2147483660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32:49.438" v="11" actId="790"/>
            <ac:spMkLst>
              <pc:docMk/>
              <pc:sldMasterMk cId="0" sldId="2147483660"/>
              <pc:sldLayoutMk cId="0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32:49.438" v="11" actId="790"/>
            <ac:spMkLst>
              <pc:docMk/>
              <pc:sldMasterMk cId="0" sldId="2147483660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32:49.438" v="11" actId="790"/>
            <ac:spMkLst>
              <pc:docMk/>
              <pc:sldMasterMk cId="0" sldId="2147483660"/>
              <pc:sldLayoutMk cId="0" sldId="2147483666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32:53.034" v="12" actId="790"/>
          <pc:sldLayoutMkLst>
            <pc:docMk/>
            <pc:sldMasterMk cId="0" sldId="2147483660"/>
            <pc:sldLayoutMk cId="0" sldId="2147483667"/>
          </pc:sldLayoutMkLst>
          <pc:spChg chg="mod">
            <ac:chgData name="Fake Test User" userId="SID-0" providerId="Test" clId="FakeClientId" dt="2021-08-11T16:32:53.034" v="12" actId="790"/>
            <ac:spMkLst>
              <pc:docMk/>
              <pc:sldMasterMk cId="0" sldId="2147483660"/>
              <pc:sldLayoutMk cId="0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32:53.034" v="12" actId="790"/>
            <ac:spMkLst>
              <pc:docMk/>
              <pc:sldMasterMk cId="0" sldId="2147483660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32:53.034" v="12" actId="790"/>
            <ac:spMkLst>
              <pc:docMk/>
              <pc:sldMasterMk cId="0" sldId="2147483660"/>
              <pc:sldLayoutMk cId="0" sldId="21474836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32:56.204" v="13" actId="790"/>
          <pc:sldLayoutMkLst>
            <pc:docMk/>
            <pc:sldMasterMk cId="0" sldId="2147483660"/>
            <pc:sldLayoutMk cId="0" sldId="2147483668"/>
          </pc:sldLayoutMkLst>
          <pc:spChg chg="mod">
            <ac:chgData name="Fake Test User" userId="SID-0" providerId="Test" clId="FakeClientId" dt="2021-08-11T16:32:56.204" v="13" actId="79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32:56.204" v="13" actId="79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32:56.204" v="13" actId="790"/>
            <ac:spMkLst>
              <pc:docMk/>
              <pc:sldMasterMk cId="0" sldId="2147483660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32:56.204" v="13" actId="790"/>
            <ac:spMkLst>
              <pc:docMk/>
              <pc:sldMasterMk cId="0" sldId="2147483660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16:32:56.204" v="13" actId="790"/>
            <ac:spMkLst>
              <pc:docMk/>
              <pc:sldMasterMk cId="0" sldId="2147483660"/>
              <pc:sldLayoutMk cId="0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21-08-11T16:32:56.204" v="13" actId="790"/>
            <ac:spMkLst>
              <pc:docMk/>
              <pc:sldMasterMk cId="0" sldId="2147483660"/>
              <pc:sldLayoutMk cId="0" sldId="214748366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32:59.562" v="14" actId="790"/>
          <pc:sldLayoutMkLst>
            <pc:docMk/>
            <pc:sldMasterMk cId="0" sldId="2147483660"/>
            <pc:sldLayoutMk cId="0" sldId="2147483669"/>
          </pc:sldLayoutMkLst>
          <pc:spChg chg="mod">
            <ac:chgData name="Fake Test User" userId="SID-0" providerId="Test" clId="FakeClientId" dt="2021-08-11T16:32:59.562" v="14" actId="79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32:59.562" v="14" actId="79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32:59.562" v="14" actId="790"/>
            <ac:spMkLst>
              <pc:docMk/>
              <pc:sldMasterMk cId="0" sldId="2147483660"/>
              <pc:sldLayoutMk cId="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16:32:59.562" v="14" actId="790"/>
            <ac:spMkLst>
              <pc:docMk/>
              <pc:sldMasterMk cId="0" sldId="2147483660"/>
              <pc:sldLayoutMk cId="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21-08-11T16:32:59.562" v="14" actId="790"/>
            <ac:spMkLst>
              <pc:docMk/>
              <pc:sldMasterMk cId="0" sldId="2147483660"/>
              <pc:sldLayoutMk cId="0" sldId="2147483669"/>
              <ac:spMk id="7" creationId="{00000000-0000-0000-0000-000000000000}"/>
            </ac:spMkLst>
          </pc:spChg>
          <pc:spChg chg="mod">
            <ac:chgData name="Fake Test User" userId="SID-0" providerId="Test" clId="FakeClientId" dt="2021-08-11T16:32:59.562" v="14" actId="790"/>
            <ac:spMkLst>
              <pc:docMk/>
              <pc:sldMasterMk cId="0" sldId="2147483660"/>
              <pc:sldLayoutMk cId="0" sldId="2147483669"/>
              <ac:spMk id="8" creationId="{00000000-0000-0000-0000-000000000000}"/>
            </ac:spMkLst>
          </pc:spChg>
          <pc:spChg chg="mod">
            <ac:chgData name="Fake Test User" userId="SID-0" providerId="Test" clId="FakeClientId" dt="2021-08-11T16:32:59.562" v="14" actId="790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Fake Test User" userId="SID-0" providerId="Test" clId="FakeClientId" dt="2021-08-11T16:32:59.562" v="14" actId="790"/>
            <ac:spMkLst>
              <pc:docMk/>
              <pc:sldMasterMk cId="0" sldId="2147483660"/>
              <pc:sldLayoutMk cId="0" sldId="2147483669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33:04.805" v="15" actId="790"/>
          <pc:sldLayoutMkLst>
            <pc:docMk/>
            <pc:sldMasterMk cId="0" sldId="2147483660"/>
            <pc:sldLayoutMk cId="0" sldId="2147483670"/>
          </pc:sldLayoutMkLst>
          <pc:spChg chg="mod">
            <ac:chgData name="Fake Test User" userId="SID-0" providerId="Test" clId="FakeClientId" dt="2021-08-11T16:33:04.805" v="15" actId="790"/>
            <ac:spMkLst>
              <pc:docMk/>
              <pc:sldMasterMk cId="0" sldId="2147483660"/>
              <pc:sldLayoutMk cId="0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33:04.805" v="15" actId="790"/>
            <ac:spMkLst>
              <pc:docMk/>
              <pc:sldMasterMk cId="0" sldId="2147483660"/>
              <pc:sldLayoutMk cId="0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33:04.805" v="15" actId="790"/>
            <ac:spMkLst>
              <pc:docMk/>
              <pc:sldMasterMk cId="0" sldId="2147483660"/>
              <pc:sldLayoutMk cId="0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33:04.805" v="15" actId="790"/>
            <ac:spMkLst>
              <pc:docMk/>
              <pc:sldMasterMk cId="0" sldId="2147483660"/>
              <pc:sldLayoutMk cId="0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16:33:04.805" v="15" actId="790"/>
            <ac:spMkLst>
              <pc:docMk/>
              <pc:sldMasterMk cId="0" sldId="2147483660"/>
              <pc:sldLayoutMk cId="0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11T16:33:08.109" v="16" actId="790"/>
          <pc:sldLayoutMkLst>
            <pc:docMk/>
            <pc:sldMasterMk cId="0" sldId="2147483660"/>
            <pc:sldLayoutMk cId="0" sldId="2147483671"/>
          </pc:sldLayoutMkLst>
          <pc:spChg chg="mod">
            <ac:chgData name="Fake Test User" userId="SID-0" providerId="Test" clId="FakeClientId" dt="2021-08-11T16:33:08.109" v="16" actId="79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8-11T16:33:08.109" v="16" actId="79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8-11T16:33:08.109" v="16" actId="790"/>
            <ac:spMkLst>
              <pc:docMk/>
              <pc:sldMasterMk cId="0" sldId="2147483660"/>
              <pc:sldLayoutMk cId="0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8-11T16:33:08.109" v="16" actId="790"/>
            <ac:spMkLst>
              <pc:docMk/>
              <pc:sldMasterMk cId="0" sldId="2147483660"/>
              <pc:sldLayoutMk cId="0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8-11T16:33:08.109" v="16" actId="790"/>
            <ac:spMkLst>
              <pc:docMk/>
              <pc:sldMasterMk cId="0" sldId="2147483660"/>
              <pc:sldLayoutMk cId="0" sldId="2147483671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>
            <a:extLst>
              <a:ext uri="{FF2B5EF4-FFF2-40B4-BE49-F238E27FC236}">
                <a16:creationId xmlns:a16="http://schemas.microsoft.com/office/drawing/2014/main" id="{1212EFE2-80EC-4D23-957F-2EF0753BFF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>
            <a:extLst>
              <a:ext uri="{FF2B5EF4-FFF2-40B4-BE49-F238E27FC236}">
                <a16:creationId xmlns:a16="http://schemas.microsoft.com/office/drawing/2014/main" id="{828681C5-FE14-4F0B-8E73-6BFC7FB832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EB21E-B7BD-4365-BEE8-AB7A139FB033}" type="datetimeFigureOut">
              <a:rPr lang="bg-BG" smtClean="0"/>
              <a:t>12.8.2021 г.</a:t>
            </a:fld>
            <a:endParaRPr lang="bg-BG"/>
          </a:p>
        </p:txBody>
      </p:sp>
      <p:sp>
        <p:nvSpPr>
          <p:cNvPr id="4" name="Контейнер за долния колонтитул 3">
            <a:extLst>
              <a:ext uri="{FF2B5EF4-FFF2-40B4-BE49-F238E27FC236}">
                <a16:creationId xmlns:a16="http://schemas.microsoft.com/office/drawing/2014/main" id="{237B50A6-3D67-491D-BCF0-1E59059034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5" name="Контейнер за номер на слайда 4">
            <a:extLst>
              <a:ext uri="{FF2B5EF4-FFF2-40B4-BE49-F238E27FC236}">
                <a16:creationId xmlns:a16="http://schemas.microsoft.com/office/drawing/2014/main" id="{FB78F052-5F0F-4047-8891-9EB5E810B93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F88D27-6925-4940-AE3F-83F9D61E50B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477542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 noProof="0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221B9-0DDE-45CE-B7BA-51DD5F793F2B}" type="datetimeFigureOut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 noProof="0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 noProof="0"/>
              <a:t>Щракнете, за да редактирате стилове на текст в образеца</a:t>
            </a:r>
          </a:p>
          <a:p>
            <a:pPr lvl="1"/>
            <a:r>
              <a:rPr lang="bg-BG" noProof="0"/>
              <a:t>Второ ниво</a:t>
            </a:r>
          </a:p>
          <a:p>
            <a:pPr lvl="2"/>
            <a:r>
              <a:rPr lang="bg-BG" noProof="0"/>
              <a:t>Трето ниво</a:t>
            </a:r>
          </a:p>
          <a:p>
            <a:pPr lvl="3"/>
            <a:r>
              <a:rPr lang="bg-BG" noProof="0"/>
              <a:t>Четвърто ниво</a:t>
            </a:r>
          </a:p>
          <a:p>
            <a:pPr lvl="4"/>
            <a:r>
              <a:rPr lang="bg-BG" noProof="0"/>
              <a:t>Пето ниво</a:t>
            </a:r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 noProof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9588A3-2371-44E5-A34C-15100DF18E2A}" type="slidenum">
              <a:rPr lang="bg-BG" noProof="0" smtClean="0"/>
              <a:t>‹#›</a:t>
            </a:fld>
            <a:endParaRPr lang="bg-BG" noProof="0"/>
          </a:p>
        </p:txBody>
      </p:sp>
    </p:spTree>
    <p:extLst>
      <p:ext uri="{BB962C8B-B14F-4D97-AF65-F5344CB8AC3E}">
        <p14:creationId xmlns:p14="http://schemas.microsoft.com/office/powerpoint/2010/main" val="20077019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9588A3-2371-44E5-A34C-15100DF18E2A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91758371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image" Target="/ppt/media/image12.jpeg" Id="rId2" /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9AEBA8C4-147E-45CE-AAB2-5F88B1B8012E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bg-BG" noProof="0"/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 eaLnBrk="1" latinLnBrk="0" hangingPunct="1"/>
            <a:fld id="{BC5217A8-0E06-4059-AC45-433E2E67A85D}" type="slidenum">
              <a:rPr kumimoji="0" lang="bg-BG" noProof="0" smtClean="0"/>
              <a:pPr rtl="0" eaLnBrk="1" latinLnBrk="0" hangingPunct="1"/>
              <a:t>‹#›</a:t>
            </a:fld>
            <a:endParaRPr kumimoji="0" lang="bg-BG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авоъгъл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bg-BG" noProof="0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rtl="0"/>
            <a:endParaRPr kumimoji="0" lang="bg-BG" noProof="0"/>
          </a:p>
        </p:txBody>
      </p:sp>
      <p:sp>
        <p:nvSpPr>
          <p:cNvPr id="12" name="Заглавие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 rtlCol="0">
            <a:noAutofit/>
          </a:bodyPr>
          <a:lstStyle>
            <a:lvl1pPr algn="r">
              <a:defRPr sz="4200" b="1"/>
            </a:lvl1pPr>
            <a:extLst/>
          </a:lstStyle>
          <a:p>
            <a:pPr rtl="0"/>
            <a:r>
              <a:rPr lang="bg-BG" noProof="0"/>
              <a:t>Редакт. стил загл. образец</a:t>
            </a:r>
            <a:endParaRPr kumimoji="0" lang="bg-BG" noProof="0"/>
          </a:p>
        </p:txBody>
      </p:sp>
      <p:sp>
        <p:nvSpPr>
          <p:cNvPr id="25" name="Подзаглавие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 rtlCol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pPr rtl="0"/>
            <a:r>
              <a:rPr lang="bg-BG" noProof="0"/>
              <a:t>Щракнете, за да редактирате стила на подзаглавието в образеца</a:t>
            </a:r>
          </a:p>
        </p:txBody>
      </p:sp>
      <p:sp>
        <p:nvSpPr>
          <p:cNvPr id="31" name="Контейнер за 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 rtlCol="0"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 rtl="0" eaLnBrk="1" latinLnBrk="0" hangingPunct="1"/>
            <a:fld id="{52D4F47E-95D9-45D0-B9E5-7715ED00807D}" type="datetime1">
              <a:rPr lang="bg-BG" noProof="0" smtClean="0"/>
              <a:t>12.8.2021 г.</a:t>
            </a:fld>
            <a:endParaRPr lang="bg-BG" noProof="0">
              <a:solidFill>
                <a:srgbClr val="FFFFFF"/>
              </a:solidFill>
            </a:endParaRPr>
          </a:p>
        </p:txBody>
      </p:sp>
      <p:sp>
        <p:nvSpPr>
          <p:cNvPr id="18" name="Контейнер за долен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 rtlCol="0"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 rtl="0"/>
            <a:endParaRPr kumimoji="0" lang="bg-BG" noProof="0">
              <a:solidFill>
                <a:srgbClr val="FFFFFF"/>
              </a:solidFill>
            </a:endParaRPr>
          </a:p>
        </p:txBody>
      </p:sp>
      <p:sp>
        <p:nvSpPr>
          <p:cNvPr id="29" name="Контейнер за номер на слайд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 rtlCol="0"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 rtl="0" eaLnBrk="1" latinLnBrk="0" hangingPunct="1"/>
            <a:fld id="{BC5217A8-0E06-4059-AC45-433E2E67A85D}" type="slidenum">
              <a:rPr kumimoji="0" lang="bg-BG" noProof="0" smtClean="0"/>
              <a:pPr rtl="0" eaLnBrk="1" latinLnBrk="0" hangingPunct="1"/>
              <a:t>‹#›</a:t>
            </a:fld>
            <a:endParaRPr kumimoji="0" lang="bg-BG" noProof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 hasCustomPrompt="1"/>
          </p:nvPr>
        </p:nvSpPr>
        <p:spPr>
          <a:xfrm>
            <a:off x="6553200" y="274955"/>
            <a:ext cx="1524000" cy="5851525"/>
          </a:xfrm>
        </p:spPr>
        <p:txBody>
          <a:bodyPr vert="eaVert" rtlCol="0" anchor="t"/>
          <a:lstStyle/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42"/>
            <a:ext cx="6019800" cy="5851525"/>
          </a:xfrm>
        </p:spPr>
        <p:txBody>
          <a:bodyPr vert="eaVert" rtlCol="0"/>
          <a:lstStyle/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 rtlCol="0"/>
          <a:lstStyle/>
          <a:p>
            <a:pPr rtl="0" eaLnBrk="1" latinLnBrk="0" hangingPunct="1"/>
            <a:fld id="{C41DF0AD-2904-4D21-8517-124FE0837893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 rtlCol="0"/>
          <a:lstStyle/>
          <a:p>
            <a:pPr rtl="0"/>
            <a:endParaRPr kumimoji="0" lang="bg-BG" noProof="0"/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 rtl="0" eaLnBrk="1" latinLnBrk="0" hangingPunct="1"/>
            <a:fld id="{BC5217A8-0E06-4059-AC45-433E2E67A85D}" type="slidenum">
              <a:rPr kumimoji="0" lang="bg-BG" noProof="0" smtClean="0"/>
              <a:pPr rtl="0" eaLnBrk="1" latinLnBrk="0" hangingPunct="1"/>
              <a:t>‹#›</a:t>
            </a:fld>
            <a:endParaRPr kumimoji="0" lang="bg-BG" noProof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" name="Контейнер на съдържание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F402800C-F64D-46A1-A8FA-CBDACBE4BCD3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bg-BG" noProof="0"/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 eaLnBrk="1" latinLnBrk="0" hangingPunct="1"/>
            <a:fld id="{BC5217A8-0E06-4059-AC45-433E2E67A85D}" type="slidenum">
              <a:rPr kumimoji="0" lang="bg-BG" noProof="0" smtClean="0"/>
              <a:pPr rtl="0" eaLnBrk="1" latinLnBrk="0" hangingPunct="1"/>
              <a:t>‹#›</a:t>
            </a:fld>
            <a:endParaRPr kumimoji="0" lang="bg-BG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раздел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hasCustomPrompt="1"/>
          </p:nvPr>
        </p:nvSpPr>
        <p:spPr>
          <a:xfrm>
            <a:off x="1066800" y="2821837"/>
            <a:ext cx="6255488" cy="1362075"/>
          </a:xfrm>
        </p:spPr>
        <p:txBody>
          <a:bodyPr tIns="0" rtlCol="0" anchor="t"/>
          <a:lstStyle>
            <a:lvl1pPr algn="r">
              <a:buNone/>
              <a:defRPr sz="4200" b="1" cap="all"/>
            </a:lvl1pPr>
            <a:extLst/>
          </a:lstStyle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" name="Контейнер за текст 2"/>
          <p:cNvSpPr>
            <a:spLocks noGrp="1"/>
          </p:cNvSpPr>
          <p:nvPr>
            <p:ph type="body" idx="1" hasCustomPrompt="1"/>
          </p:nvPr>
        </p:nvSpPr>
        <p:spPr>
          <a:xfrm>
            <a:off x="1066800" y="1905000"/>
            <a:ext cx="6255488" cy="743507"/>
          </a:xfrm>
        </p:spPr>
        <p:txBody>
          <a:bodyPr rtlCol="0"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rtlCol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 rtl="0" eaLnBrk="1" latinLnBrk="0" hangingPunct="1"/>
            <a:fld id="{07CADC55-DB01-4E78-8F18-51E5C378472F}" type="datetime1">
              <a:rPr lang="bg-BG" noProof="0" smtClean="0"/>
              <a:t>12.8.2021 г.</a:t>
            </a:fld>
            <a:endParaRPr lang="bg-BG" noProof="0">
              <a:solidFill>
                <a:schemeClr val="tx2"/>
              </a:solidFill>
            </a:endParaRPr>
          </a:p>
        </p:txBody>
      </p:sp>
      <p:sp>
        <p:nvSpPr>
          <p:cNvPr id="5" name="Контейнер за долен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rtlCol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 rtl="0"/>
            <a:endParaRPr kumimoji="0" lang="bg-BG" noProof="0">
              <a:solidFill>
                <a:schemeClr val="tx2"/>
              </a:solidFill>
            </a:endParaRPr>
          </a:p>
        </p:txBody>
      </p:sp>
      <p:sp>
        <p:nvSpPr>
          <p:cNvPr id="6" name="Контейнер за номер на слайд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 rtlCol="0"/>
          <a:lstStyle/>
          <a:p>
            <a:pPr rtl="0" eaLnBrk="1" latinLnBrk="0" hangingPunct="1"/>
            <a:fld id="{BC5217A8-0E06-4059-AC45-433E2E67A85D}" type="slidenum">
              <a:rPr kumimoji="0" lang="bg-BG" noProof="0" smtClean="0"/>
              <a:pPr rtl="0" eaLnBrk="1" latinLnBrk="0" hangingPunct="1"/>
              <a:t>‹#›</a:t>
            </a:fld>
            <a:endParaRPr kumimoji="0" lang="bg-BG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hasCustomPrompt="1"/>
          </p:nvPr>
        </p:nvSpPr>
        <p:spPr>
          <a:xfrm>
            <a:off x="457200" y="320040"/>
            <a:ext cx="7242048" cy="1143000"/>
          </a:xfrm>
        </p:spPr>
        <p:txBody>
          <a:bodyPr rtlCol="0"/>
          <a:lstStyle/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" name="Контейнер на съдържание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3520440" cy="4525963"/>
          </a:xfrm>
        </p:spPr>
        <p:txBody>
          <a:bodyPr rtlCol="0"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4" name="Контейнер на съдържание 3"/>
          <p:cNvSpPr>
            <a:spLocks noGrp="1"/>
          </p:cNvSpPr>
          <p:nvPr>
            <p:ph sz="half" idx="2" hasCustomPrompt="1"/>
          </p:nvPr>
        </p:nvSpPr>
        <p:spPr>
          <a:xfrm>
            <a:off x="4178808" y="1600200"/>
            <a:ext cx="3520440" cy="4525963"/>
          </a:xfrm>
        </p:spPr>
        <p:txBody>
          <a:bodyPr rtlCol="0"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58F0405F-EAA1-4084-9D88-96FDA693E2AE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6" name="Контейнер за долен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bg-BG" noProof="0"/>
          </a:p>
        </p:txBody>
      </p:sp>
      <p:sp>
        <p:nvSpPr>
          <p:cNvPr id="7" name="Контейнер за номер на слайд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 eaLnBrk="1" latinLnBrk="0" hangingPunct="1"/>
            <a:fld id="{BC5217A8-0E06-4059-AC45-433E2E67A85D}" type="slidenum">
              <a:rPr kumimoji="0" lang="bg-BG" noProof="0" smtClean="0"/>
              <a:pPr rtl="0" eaLnBrk="1" latinLnBrk="0" hangingPunct="1"/>
              <a:t>‹#›</a:t>
            </a:fld>
            <a:endParaRPr kumimoji="0" lang="bg-BG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hasCustomPrompt="1"/>
          </p:nvPr>
        </p:nvSpPr>
        <p:spPr>
          <a:xfrm>
            <a:off x="457200" y="320040"/>
            <a:ext cx="7242048" cy="1143000"/>
          </a:xfrm>
        </p:spPr>
        <p:txBody>
          <a:bodyPr rtlCol="0" anchor="b"/>
          <a:lstStyle>
            <a:lvl1pPr>
              <a:defRPr/>
            </a:lvl1pPr>
            <a:extLst/>
          </a:lstStyle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" name="Контейнер за текст 2"/>
          <p:cNvSpPr>
            <a:spLocks noGrp="1"/>
          </p:cNvSpPr>
          <p:nvPr>
            <p:ph type="body" idx="1" hasCustomPrompt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</p:txBody>
      </p:sp>
      <p:sp>
        <p:nvSpPr>
          <p:cNvPr id="4" name="Контейнер за текст 3"/>
          <p:cNvSpPr>
            <a:spLocks noGrp="1"/>
          </p:cNvSpPr>
          <p:nvPr>
            <p:ph type="body" sz="half" idx="3" hasCustomPrompt="1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</p:txBody>
      </p:sp>
      <p:sp>
        <p:nvSpPr>
          <p:cNvPr id="5" name="Контейнер на съдържание 4"/>
          <p:cNvSpPr>
            <a:spLocks noGrp="1"/>
          </p:cNvSpPr>
          <p:nvPr>
            <p:ph sz="quarter" idx="2" hasCustomPrompt="1"/>
          </p:nvPr>
        </p:nvSpPr>
        <p:spPr>
          <a:xfrm>
            <a:off x="457200" y="1711840"/>
            <a:ext cx="3520440" cy="411480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6" name="Контейнер на съдържание 5"/>
          <p:cNvSpPr>
            <a:spLocks noGrp="1"/>
          </p:cNvSpPr>
          <p:nvPr>
            <p:ph sz="quarter" idx="4" hasCustomPrompt="1"/>
          </p:nvPr>
        </p:nvSpPr>
        <p:spPr>
          <a:xfrm>
            <a:off x="4178808" y="1711840"/>
            <a:ext cx="3520440" cy="411480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86966099-4342-4982-8DA2-EAB0ADAD3D93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8" name="Контейнер за долен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bg-BG" noProof="0"/>
          </a:p>
        </p:txBody>
      </p:sp>
      <p:sp>
        <p:nvSpPr>
          <p:cNvPr id="9" name="Контейнер за номер на слайд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 eaLnBrk="1" latinLnBrk="0" hangingPunct="1"/>
            <a:fld id="{BC5217A8-0E06-4059-AC45-433E2E67A85D}" type="slidenum">
              <a:rPr kumimoji="0" lang="bg-BG" noProof="0" smtClean="0"/>
              <a:pPr rtl="0" eaLnBrk="1" latinLnBrk="0" hangingPunct="1"/>
              <a:t>‹#›</a:t>
            </a:fld>
            <a:endParaRPr kumimoji="0" lang="bg-BG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hasCustomPrompt="1"/>
          </p:nvPr>
        </p:nvSpPr>
        <p:spPr>
          <a:xfrm>
            <a:off x="457200" y="320040"/>
            <a:ext cx="7242048" cy="1143000"/>
          </a:xfrm>
        </p:spPr>
        <p:txBody>
          <a:bodyPr rtlCol="0"/>
          <a:lstStyle/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B979DFCD-D343-4255-B125-966B301831E3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4" name="Контейнер за долен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bg-BG" noProof="0"/>
          </a:p>
        </p:txBody>
      </p:sp>
      <p:sp>
        <p:nvSpPr>
          <p:cNvPr id="5" name="Контейнер за номер на слайд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 eaLnBrk="1" latinLnBrk="0" hangingPunct="1"/>
            <a:fld id="{BC5217A8-0E06-4059-AC45-433E2E67A85D}" type="slidenum">
              <a:rPr kumimoji="0" lang="bg-BG" noProof="0" smtClean="0"/>
              <a:pPr rtl="0" eaLnBrk="1" latinLnBrk="0" hangingPunct="1"/>
              <a:t>‹#›</a:t>
            </a:fld>
            <a:endParaRPr kumimoji="0" lang="bg-BG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 rtl="0" eaLnBrk="1" latinLnBrk="0" hangingPunct="1"/>
            <a:fld id="{397F6973-EC12-4C05-9F73-B68AEEA63554}" type="datetime1">
              <a:rPr lang="bg-BG" noProof="0" smtClean="0"/>
              <a:t>12.8.2021 г.</a:t>
            </a:fld>
            <a:endParaRPr lang="bg-BG" noProof="0">
              <a:solidFill>
                <a:schemeClr val="tx2"/>
              </a:solidFill>
            </a:endParaRPr>
          </a:p>
        </p:txBody>
      </p:sp>
      <p:sp>
        <p:nvSpPr>
          <p:cNvPr id="3" name="Контейнер за долен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 rtl="0"/>
            <a:endParaRPr kumimoji="0" lang="bg-BG" noProof="0">
              <a:solidFill>
                <a:schemeClr val="tx2"/>
              </a:solidFill>
            </a:endParaRPr>
          </a:p>
        </p:txBody>
      </p:sp>
      <p:sp>
        <p:nvSpPr>
          <p:cNvPr id="4" name="Контейнер за номер на слайд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 eaLnBrk="1" latinLnBrk="0" hangingPunct="1"/>
            <a:fld id="{BC5217A8-0E06-4059-AC45-433E2E67A85D}" type="slidenum">
              <a:rPr kumimoji="0" lang="bg-BG" noProof="0" smtClean="0"/>
              <a:pPr rtl="0" eaLnBrk="1" latinLnBrk="0" hangingPunct="1"/>
              <a:t>‹#›</a:t>
            </a:fld>
            <a:endParaRPr kumimoji="0" lang="bg-BG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5897880" cy="1173480"/>
          </a:xfrm>
        </p:spPr>
        <p:txBody>
          <a:bodyPr wrap="square" rtlCol="0" anchor="b"/>
          <a:lstStyle>
            <a:lvl1pPr algn="l">
              <a:buNone/>
              <a:defRPr lang="en-US" sz="2400" baseline="0" smtClean="0"/>
            </a:lvl1pPr>
            <a:extLst/>
          </a:lstStyle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" name="Контейнер за текст 2"/>
          <p:cNvSpPr>
            <a:spLocks noGrp="1"/>
          </p:cNvSpPr>
          <p:nvPr>
            <p:ph type="body" idx="2" hasCustomPrompt="1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</p:txBody>
      </p:sp>
      <p:sp>
        <p:nvSpPr>
          <p:cNvPr id="4" name="Контейнер на съдържание 3"/>
          <p:cNvSpPr>
            <a:spLocks noGrp="1"/>
          </p:cNvSpPr>
          <p:nvPr>
            <p:ph sz="half" idx="1" hasCustomPrompt="1"/>
          </p:nvPr>
        </p:nvSpPr>
        <p:spPr>
          <a:xfrm>
            <a:off x="457200" y="2133600"/>
            <a:ext cx="7239000" cy="4371752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64C935DF-EFEA-413B-B630-48DA9477AEF3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6" name="Контейнер за долен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bg-BG" noProof="0"/>
          </a:p>
        </p:txBody>
      </p:sp>
      <p:sp>
        <p:nvSpPr>
          <p:cNvPr id="7" name="Контейнер за номер на слайд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 eaLnBrk="1" latinLnBrk="0" hangingPunct="1"/>
            <a:fld id="{BC5217A8-0E06-4059-AC45-433E2E67A85D}" type="slidenum">
              <a:rPr kumimoji="0" lang="bg-BG" noProof="0" smtClean="0"/>
              <a:pPr rtl="0" eaLnBrk="1" latinLnBrk="0" hangingPunct="1"/>
              <a:t>‹#›</a:t>
            </a:fld>
            <a:endParaRPr kumimoji="0" lang="bg-BG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авоъгъл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bg-BG" noProof="0"/>
          </a:p>
        </p:txBody>
      </p:sp>
      <p:sp>
        <p:nvSpPr>
          <p:cNvPr id="9" name="Правоъгъл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bg-BG" noProof="0"/>
          </a:p>
        </p:txBody>
      </p:sp>
      <p:sp>
        <p:nvSpPr>
          <p:cNvPr id="2" name="Заглавие 1"/>
          <p:cNvSpPr>
            <a:spLocks noGrp="1"/>
          </p:cNvSpPr>
          <p:nvPr>
            <p:ph type="title" hasCustomPrompt="1"/>
          </p:nvPr>
        </p:nvSpPr>
        <p:spPr>
          <a:xfrm>
            <a:off x="5389098" y="1143000"/>
            <a:ext cx="3429000" cy="2057400"/>
          </a:xfrm>
        </p:spPr>
        <p:txBody>
          <a:bodyPr vert="horz" rtlCol="0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4" name="Контейнер за 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lang="bg-BG" noProof="0"/>
              <a:t>Щракнете, за да редактирате стилове на текст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 eaLnBrk="1" latinLnBrk="0" hangingPunct="1"/>
            <a:fld id="{5C69221A-60D9-4DF0-9C23-DC9407929A48}" type="datetime1">
              <a:rPr lang="bg-BG" noProof="0" smtClean="0"/>
              <a:t>12.8.2021 г.</a:t>
            </a:fld>
            <a:endParaRPr lang="bg-BG" noProof="0"/>
          </a:p>
        </p:txBody>
      </p:sp>
      <p:sp>
        <p:nvSpPr>
          <p:cNvPr id="6" name="Контейнер за долен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bg-BG" noProof="0"/>
          </a:p>
        </p:txBody>
      </p:sp>
      <p:sp>
        <p:nvSpPr>
          <p:cNvPr id="7" name="Контейнер за номер на слайд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 eaLnBrk="1" latinLnBrk="0" hangingPunct="1"/>
            <a:fld id="{BC5217A8-0E06-4059-AC45-433E2E67A85D}" type="slidenum">
              <a:rPr kumimoji="0" lang="bg-BG" noProof="0" smtClean="0"/>
              <a:pPr rtl="0" eaLnBrk="1" latinLnBrk="0" hangingPunct="1"/>
              <a:t>‹#›</a:t>
            </a:fld>
            <a:endParaRPr kumimoji="0" lang="bg-BG" noProof="0"/>
          </a:p>
        </p:txBody>
      </p:sp>
      <p:sp>
        <p:nvSpPr>
          <p:cNvPr id="10" name="Контейнер за картина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 rtlCol="0"/>
          <a:lstStyle>
            <a:lvl1pPr marL="0" indent="0">
              <a:buNone/>
              <a:defRPr sz="3200"/>
            </a:lvl1pPr>
            <a:extLst/>
          </a:lstStyle>
          <a:p>
            <a:pPr rtl="0"/>
            <a:r>
              <a:rPr lang="bg-BG" noProof="0"/>
              <a:t>Щракнете върху иконата, за да добавите картина</a:t>
            </a:r>
            <a:endParaRPr kumimoji="0" lang="bg-BG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image" Target="/ppt/media/image12.jpeg" Id="rId13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авоъгъл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bg-BG" noProof="0"/>
          </a:p>
        </p:txBody>
      </p:sp>
      <p:sp>
        <p:nvSpPr>
          <p:cNvPr id="3" name="Контейнер за заглавие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rtlCol="0" anchor="b" anchorCtr="0">
            <a:normAutofit/>
          </a:bodyPr>
          <a:lstStyle/>
          <a:p>
            <a:pPr rtl="0"/>
            <a:r>
              <a:rPr lang="bg-BG" noProof="0"/>
              <a:t>Щракнете, за да редактирате стила на заглавието в образеца</a:t>
            </a:r>
            <a:endParaRPr kumimoji="0" lang="bg-BG" noProof="0"/>
          </a:p>
        </p:txBody>
      </p:sp>
      <p:sp>
        <p:nvSpPr>
          <p:cNvPr id="31" name="Контейнер за 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bg-BG" noProof="0"/>
              <a:t>Щракнете, за да редактирате стилове на текст в образеца</a:t>
            </a:r>
          </a:p>
          <a:p>
            <a:pPr lvl="1" rtl="0" eaLnBrk="1" latinLnBrk="0" hangingPunct="1"/>
            <a:r>
              <a:rPr lang="bg-BG" noProof="0"/>
              <a:t>Второ ниво</a:t>
            </a:r>
          </a:p>
          <a:p>
            <a:pPr lvl="2" rtl="0" eaLnBrk="1" latinLnBrk="0" hangingPunct="1"/>
            <a:r>
              <a:rPr lang="bg-BG" noProof="0"/>
              <a:t>Трето ниво</a:t>
            </a:r>
          </a:p>
          <a:p>
            <a:pPr lvl="3" rtl="0" eaLnBrk="1" latinLnBrk="0" hangingPunct="1"/>
            <a:r>
              <a:rPr lang="bg-BG" noProof="0"/>
              <a:t>Четвърто ниво</a:t>
            </a:r>
          </a:p>
          <a:p>
            <a:pPr lvl="4" rtl="0" eaLnBrk="1" latinLnBrk="0" hangingPunct="1"/>
            <a:r>
              <a:rPr lang="bg-BG" noProof="0"/>
              <a:t>Пето ниво</a:t>
            </a:r>
            <a:endParaRPr kumimoji="0" lang="bg-BG" noProof="0"/>
          </a:p>
        </p:txBody>
      </p:sp>
      <p:sp>
        <p:nvSpPr>
          <p:cNvPr id="27" name="Контейнер за 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rtlCol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 rtl="0" eaLnBrk="1" latinLnBrk="0" hangingPunct="1"/>
            <a:fld id="{543B166F-7262-441F-8A01-5F2BE865CAAB}" type="datetime1">
              <a:rPr lang="bg-BG" noProof="0" smtClean="0"/>
              <a:t>12.8.2021 г.</a:t>
            </a:fld>
            <a:endParaRPr lang="bg-BG" sz="1000" noProof="0">
              <a:solidFill>
                <a:schemeClr val="tx2"/>
              </a:solidFill>
            </a:endParaRPr>
          </a:p>
        </p:txBody>
      </p:sp>
      <p:sp>
        <p:nvSpPr>
          <p:cNvPr id="4" name="Контейнер за долен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rtlCol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 algn="r" rtl="0" eaLnBrk="1" latinLnBrk="0" hangingPunct="1"/>
            <a:endParaRPr kumimoji="0" lang="bg-BG" sz="1000" noProof="0">
              <a:solidFill>
                <a:schemeClr val="tx2"/>
              </a:solidFill>
            </a:endParaRPr>
          </a:p>
        </p:txBody>
      </p:sp>
      <p:sp>
        <p:nvSpPr>
          <p:cNvPr id="16" name="Контейнер за номер на слайд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algn="r" rtl="0" eaLnBrk="1" latinLnBrk="0" hangingPunct="1"/>
            <a:fld id="{BC5217A8-0E06-4059-AC45-433E2E67A85D}" type="slidenum">
              <a:rPr kumimoji="0" lang="bg-BG" noProof="0" smtClean="0"/>
              <a:pPr algn="r" rtl="0" eaLnBrk="1" latinLnBrk="0" hangingPunct="1"/>
              <a:t>‹#›</a:t>
            </a:fld>
            <a:endParaRPr kumimoji="0" lang="bg-BG" sz="1100" noProof="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8711181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Луксозен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Opulent</ap:Template>
  <ap:TotalTime>2</ap:TotalTime>
  <ap:Words>1</ap:Words>
  <ap:PresentationFormat>Презентация на цял екран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</vt:i4>
      </vt:variant>
    </vt:vector>
  </ap:HeadingPairs>
  <ap:TitlesOfParts>
    <vt:vector baseType="lpstr" size="6">
      <vt:lpstr>Calibri</vt:lpstr>
      <vt:lpstr>Trebuchet MS</vt:lpstr>
      <vt:lpstr>Wingdings</vt:lpstr>
      <vt:lpstr>Wingdings 2</vt:lpstr>
      <vt:lpstr>Луксозен</vt:lpstr>
      <vt:lpstr>Презентация на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2014-09-16T21:37:47Z</dcterms:created>
  <dcterms:modified xsi:type="dcterms:W3CDTF">2021-08-11T16:33:42Z</dcterms:modified>
</cp:coreProperties>
</file>