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1T15:48:43.137" v="20" actId="790"/>
      <pc:docMkLst>
        <pc:docMk/>
      </pc:docMkLst>
      <pc:sldChg chg="modSp mod modNotes">
        <pc:chgData name="Fake Test User" userId="SID-0" providerId="Test" clId="FakeClientId" dt="2021-08-11T15:47:19.708" v="4" actId="790"/>
        <pc:sldMkLst>
          <pc:docMk/>
          <pc:sldMk cId="1213196239" sldId="256"/>
        </pc:sldMkLst>
        <pc:spChg chg="mod">
          <ac:chgData name="Fake Test User" userId="SID-0" providerId="Test" clId="FakeClientId" dt="2021-08-11T15:47:13.074" v="3" actId="790"/>
          <ac:spMkLst>
            <pc:docMk/>
            <pc:sldMk cId="121319623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1T15:47:13.074" v="3" actId="790"/>
          <ac:spMkLst>
            <pc:docMk/>
            <pc:sldMk cId="121319623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1T15:48:13.806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1T15:47:27.581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1T15:47:27.581" v="5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1T15:47:27.581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1T15:47:27.581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1T15:47:27.581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1T15:47:27.581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1T15:47:27.581" v="5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1T15:47:27.581" v="5" actId="790"/>
          <ac:spMkLst>
            <pc:docMk/>
            <pc:sldMasterMk cId="0" sldId="2147483660"/>
            <ac:spMk id="28" creationId="{00000000-0000-0000-0000-000000000000}"/>
          </ac:spMkLst>
        </pc:spChg>
        <pc:sldLayoutChg chg="modSp mod">
          <pc:chgData name="Fake Test User" userId="SID-0" providerId="Test" clId="FakeClientId" dt="2021-08-11T15:47:31.761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1T15:47:31.761" v="6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5:47:31.761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5:47:31.761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1T15:47:31.761" v="6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1T15:47:31.761" v="6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1T15:47:31.761" v="6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7:35.930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1T15:47:35.930" v="7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1T15:47:35.930" v="7" actId="790"/>
            <ac:spMkLst>
              <pc:docMk/>
              <pc:sldMasterMk cId="0" sldId="2147483660"/>
              <pc:sldLayoutMk cId="0" sldId="2147483662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1T15:47:35.930" v="7" actId="790"/>
            <ac:spMkLst>
              <pc:docMk/>
              <pc:sldMasterMk cId="0" sldId="2147483660"/>
              <pc:sldLayoutMk cId="0" sldId="2147483662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1T15:47:35.930" v="7" actId="790"/>
            <ac:spMkLst>
              <pc:docMk/>
              <pc:sldMasterMk cId="0" sldId="2147483660"/>
              <pc:sldLayoutMk cId="0" sldId="2147483662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1T15:47:35.930" v="7" actId="790"/>
            <ac:spMkLst>
              <pc:docMk/>
              <pc:sldMasterMk cId="0" sldId="2147483660"/>
              <pc:sldLayoutMk cId="0" sldId="2147483662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7:41.327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1T15:47:41.327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5:47:41.327" v="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5:47:41.327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5:47:41.327" v="8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15:47:41.327" v="8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1T15:47:41.327" v="8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7:45.254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1T15:47:45.254" v="9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15:47:45.254" v="9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1T15:47:45.254" v="9" actId="790"/>
            <ac:spMkLst>
              <pc:docMk/>
              <pc:sldMasterMk cId="0" sldId="2147483660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1T15:47:45.254" v="9" actId="790"/>
            <ac:spMkLst>
              <pc:docMk/>
              <pc:sldMasterMk cId="0" sldId="2147483660"/>
              <pc:sldLayoutMk cId="0" sldId="214748366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1T15:47:45.254" v="9" actId="790"/>
            <ac:spMkLst>
              <pc:docMk/>
              <pc:sldMasterMk cId="0" sldId="2147483660"/>
              <pc:sldLayoutMk cId="0" sldId="214748366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1T15:47:45.254" v="9" actId="790"/>
            <ac:spMkLst>
              <pc:docMk/>
              <pc:sldMasterMk cId="0" sldId="2147483660"/>
              <pc:sldLayoutMk cId="0" sldId="2147483664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7:49.381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1T15:47:49.381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5:47:49.381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5:47:49.381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5:47:49.381" v="10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1T15:47:49.381" v="10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1T15:47:49.381" v="10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1T15:47:49.381" v="10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1T15:47:49.381" v="10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1T15:47:49.381" v="10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7:53.854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1T15:47:53.854" v="11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1T15:47:53.854" v="11" actId="790"/>
            <ac:spMkLst>
              <pc:docMk/>
              <pc:sldMasterMk cId="0" sldId="2147483660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1T15:47:53.854" v="11" actId="790"/>
            <ac:spMkLst>
              <pc:docMk/>
              <pc:sldMasterMk cId="0" sldId="2147483660"/>
              <pc:sldLayoutMk cId="0" sldId="2147483666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1T15:47:53.854" v="11" actId="790"/>
            <ac:spMkLst>
              <pc:docMk/>
              <pc:sldMasterMk cId="0" sldId="2147483660"/>
              <pc:sldLayoutMk cId="0" sldId="2147483666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7:57.711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1T15:47:57.711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5:47:57.711" v="12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5:47:57.711" v="12" actId="790"/>
            <ac:spMkLst>
              <pc:docMk/>
              <pc:sldMasterMk cId="0" sldId="2147483660"/>
              <pc:sldLayoutMk cId="0" sldId="2147483667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8:01.474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1T15:48:01.474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5:48:01.474" v="13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1T15:48:01.474" v="13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1T15:48:01.474" v="13" actId="790"/>
            <ac:spMkLst>
              <pc:docMk/>
              <pc:sldMasterMk cId="0" sldId="2147483660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1T15:48:01.474" v="13" actId="790"/>
            <ac:spMkLst>
              <pc:docMk/>
              <pc:sldMasterMk cId="0" sldId="2147483660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1T15:48:01.474" v="13" actId="790"/>
            <ac:spMkLst>
              <pc:docMk/>
              <pc:sldMasterMk cId="0" sldId="2147483660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1T15:48:01.474" v="13" actId="790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8:05.669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1T15:48:05.669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5:48:05.669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1T15:48:05.669" v="14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1T15:48:05.669" v="14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1T15:48:05.669" v="14" actId="790"/>
            <ac:spMkLst>
              <pc:docMk/>
              <pc:sldMasterMk cId="0" sldId="2147483660"/>
              <pc:sldLayoutMk cId="0" sldId="214748366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1T15:48:05.669" v="14" actId="790"/>
            <ac:spMkLst>
              <pc:docMk/>
              <pc:sldMasterMk cId="0" sldId="2147483660"/>
              <pc:sldLayoutMk cId="0" sldId="2147483669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8:09.155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1T15:48:09.155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5:48:09.155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5:48:09.155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5:48:09.155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5:48:09.155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1T15:48:13.806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1T15:48:13.806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1T15:48:13.806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1T15:48:13.806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1T15:48:13.806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1T15:48:13.806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E8C40FDC-03A1-4331-B189-6EE5B89881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CA8EF24E-8E22-4F25-8AAE-F03A478DC5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C72B2-7865-47FA-9AFB-16AD318EC1B6}" type="datetimeFigureOut">
              <a:rPr lang="bg-BG" smtClean="0"/>
              <a:t>11.8.2021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63DE0A60-098F-4D0C-BD04-1A746E3167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C7F780A6-44E5-42FF-925C-945E29306B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623BD-55FC-48FF-BE84-7C7A83AD33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81366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1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341B5-BDC6-4383-AB67-31CD966EF8BB}" type="datetimeFigureOut">
              <a:rPr lang="bg-BG" noProof="1" dirty="0" smtClean="0"/>
              <a:t>11.8.2021 г.</a:t>
            </a:fld>
            <a:endParaRPr lang="bg-BG" noProof="1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1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1"/>
              <a:t>Щракнете, за да редактирате стилове на текст в образеца</a:t>
            </a:r>
          </a:p>
          <a:p>
            <a:pPr lvl="1"/>
            <a:r>
              <a:rPr lang="bg-BG" noProof="1"/>
              <a:t>Второ ниво</a:t>
            </a:r>
          </a:p>
          <a:p>
            <a:pPr lvl="2"/>
            <a:r>
              <a:rPr lang="bg-BG" noProof="1"/>
              <a:t>Трето ниво</a:t>
            </a:r>
          </a:p>
          <a:p>
            <a:pPr lvl="3"/>
            <a:r>
              <a:rPr lang="bg-BG" noProof="1"/>
              <a:t>Четвърто ниво</a:t>
            </a:r>
          </a:p>
          <a:p>
            <a:pPr lvl="4"/>
            <a:r>
              <a:rPr lang="bg-BG" noProof="1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1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AC861-E940-4610-B71F-EBE262703295}" type="slidenum">
              <a:rPr lang="bg-BG" noProof="1" dirty="0" smtClean="0"/>
              <a:t>‹#›</a:t>
            </a:fld>
            <a:endParaRPr lang="bg-BG" noProof="1"/>
          </a:p>
        </p:txBody>
      </p:sp>
    </p:spTree>
    <p:extLst>
      <p:ext uri="{BB962C8B-B14F-4D97-AF65-F5344CB8AC3E}">
        <p14:creationId xmlns:p14="http://schemas.microsoft.com/office/powerpoint/2010/main" val="289060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AC861-E940-4610-B71F-EBE262703295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544145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776331A-470D-4C82-9577-DE6DEECF9ED0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29" name="Заглавие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rtlCol="0" anchor="t"/>
          <a:lstStyle/>
          <a:p>
            <a:pPr rtl="0"/>
            <a:r>
              <a:rPr lang="bg-BG" noProof="0"/>
              <a:t>Редакт. стил загл. образец</a:t>
            </a:r>
            <a:endParaRPr kumimoji="0" lang="bg-BG" noProof="0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rtlCol="0"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</a:p>
        </p:txBody>
      </p:sp>
      <p:sp>
        <p:nvSpPr>
          <p:cNvPr id="16" name="Контейнер за дата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017B470-4AA4-4E84-9328-852DF771DD26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2" name="Контейнер за долен колонтитул 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15" name="Контейнер за номер на слайд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 hasCustomPrompt="1"/>
          </p:nvPr>
        </p:nvSpPr>
        <p:spPr>
          <a:xfrm>
            <a:off x="6858000" y="549276"/>
            <a:ext cx="1828800" cy="5851525"/>
          </a:xfrm>
        </p:spPr>
        <p:txBody>
          <a:bodyPr vert="eaVert"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B097855-71B5-4568-A6A6-C795525934F1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лавие 2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27" name="Контейнер на съдържание 26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25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A5F991A-19F7-4345-88AD-8E35F79487E0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19" name="Контейнер за долен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16" name="Контейнер за номер на слайд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раздел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6" name="Контейнер за текст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19" name="Контейнер за дата 1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D9151F6-4951-47B6-8456-6B03844039D8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11" name="Контейнер за долен колонтитул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16" name="Контейнер за номер на слайд 1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  <p:sp>
        <p:nvSpPr>
          <p:cNvPr id="8" name="Заглавие 7"/>
          <p:cNvSpPr>
            <a:spLocks noGrp="1"/>
          </p:cNvSpPr>
          <p:nvPr>
            <p:ph type="title" hasCustomPrompt="1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лавие 1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14" name="Контейнер на съдържание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13" name="Контейнер на съдържание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EBA945C-EF78-4697-8CD5-75069FE5E0D3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10" name="Контейнер за долен колонтитул 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31" name="Контейнер за номер на слайд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лавие 28"/>
          <p:cNvSpPr>
            <a:spLocks noGrp="1"/>
          </p:cNvSpPr>
          <p:nvPr>
            <p:ph type="title" hasCustomPrompt="1"/>
          </p:nvPr>
        </p:nvSpPr>
        <p:spPr>
          <a:xfrm>
            <a:off x="304800" y="5410200"/>
            <a:ext cx="8610600" cy="8826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13" name="Контейнер за текст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25" name="Контейнер за текст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28" name="Контейнер на съдържание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F9D5941-1F32-4BF0-98B9-02FB1E13B07B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лавие 29"/>
          <p:cNvSpPr>
            <a:spLocks noGrp="1"/>
          </p:cNvSpPr>
          <p:nvPr>
            <p:ph type="title" hasCustomPrompt="1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12" name="Контейнер за дата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0AFF690-07BF-4B7B-BFC4-A88E660791C4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21" name="Контейнер за долен колонтитул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7C676ED-0B79-4796-9FF1-5B322B76DF60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24" name="Контейнер за долен колонтитул 2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12" name="Заглавие 11"/>
          <p:cNvSpPr>
            <a:spLocks noGrp="1"/>
          </p:cNvSpPr>
          <p:nvPr>
            <p:ph type="title" hasCustomPrompt="1"/>
          </p:nvPr>
        </p:nvSpPr>
        <p:spPr>
          <a:xfrm>
            <a:off x="457200" y="5486400"/>
            <a:ext cx="8458200" cy="520700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  <p:sp>
        <p:nvSpPr>
          <p:cNvPr id="14" name="Контейнер на съдържание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25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DA18FE2-5F95-4EC3-B04A-4FB2F04CD2CE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29" name="Контейнер за долен колонтитул 2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нтейнер за картина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  <a:endParaRPr kumimoji="0" lang="bg-BG" noProof="0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21D017C-28F9-4DBB-9059-D3D43B0FD5FB}" type="datetime1">
              <a:rPr lang="bg-BG" noProof="0" smtClean="0"/>
              <a:t>11.8.2021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bg-BG" noProof="0"/>
          </a:p>
        </p:txBody>
      </p:sp>
      <p:sp>
        <p:nvSpPr>
          <p:cNvPr id="31" name="Контейнер за номер на слайд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/>
          </a:p>
        </p:txBody>
      </p:sp>
      <p:sp>
        <p:nvSpPr>
          <p:cNvPr id="17" name="Заглавие 16"/>
          <p:cNvSpPr>
            <a:spLocks noGrp="1"/>
          </p:cNvSpPr>
          <p:nvPr>
            <p:ph type="title" hasCustomPrompt="1"/>
          </p:nvPr>
        </p:nvSpPr>
        <p:spPr>
          <a:xfrm>
            <a:off x="381000" y="4993760"/>
            <a:ext cx="5867400" cy="522288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26" name="Контейнер за текст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 rtlCol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bg-BG" noProof="0"/>
              <a:t>Щракнете, за да редактирате стилове на текст в образеца</a:t>
            </a:r>
          </a:p>
          <a:p>
            <a:pPr lvl="1" rtl="0" eaLnBrk="1" latinLnBrk="0" hangingPunct="1"/>
            <a:r>
              <a:rPr lang="bg-BG" noProof="0"/>
              <a:t>Второ ниво</a:t>
            </a:r>
          </a:p>
          <a:p>
            <a:pPr lvl="2" rtl="0" eaLnBrk="1" latinLnBrk="0" hangingPunct="1"/>
            <a:r>
              <a:rPr lang="bg-BG" noProof="0"/>
              <a:t>Трето ниво</a:t>
            </a:r>
          </a:p>
          <a:p>
            <a:pPr lvl="3" rtl="0" eaLnBrk="1" latinLnBrk="0" hangingPunct="1"/>
            <a:r>
              <a:rPr lang="bg-BG" noProof="0"/>
              <a:t>Четвърто ниво</a:t>
            </a:r>
          </a:p>
          <a:p>
            <a:pPr lvl="4" rtl="0" eaLnBrk="1" latinLnBrk="0" hangingPunct="1"/>
            <a:r>
              <a:rPr lang="bg-BG" noProof="0"/>
              <a:t>Пето ниво</a:t>
            </a:r>
            <a:endParaRPr kumimoji="0" lang="bg-BG" noProof="0"/>
          </a:p>
        </p:txBody>
      </p:sp>
      <p:sp>
        <p:nvSpPr>
          <p:cNvPr id="11" name="Контейнер за 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rtl="0" eaLnBrk="1" latinLnBrk="0" hangingPunct="1"/>
            <a:fld id="{05F67F76-71D9-4374-9664-268F7E519281}" type="datetime1">
              <a:rPr lang="bg-BG" noProof="0" smtClean="0"/>
              <a:t>11.8.2021 г.</a:t>
            </a:fld>
            <a:endParaRPr lang="bg-BG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Контейнер за долен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rtl="0" eaLnBrk="1" latinLnBrk="0" hangingPunct="1"/>
            <a:endParaRPr kumimoji="0" lang="bg-BG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rtl="0" eaLnBrk="1" latinLnBrk="0" hangingPunct="1"/>
            <a:fld id="{CA15C064-DD44-4CAC-873E-2D1F54821676}" type="slidenum">
              <a:rPr kumimoji="0" lang="bg-BG" noProof="0" smtClean="0"/>
              <a:pPr rtl="0" eaLnBrk="1" latinLnBrk="0" hangingPunct="1"/>
              <a:t>‹#›</a:t>
            </a:fld>
            <a:endParaRPr kumimoji="0" lang="bg-BG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Контейнер за заглавие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  <a:endParaRPr kumimoji="0" lang="bg-BG" noProof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bg-BG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319623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Пътуване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Trek</ap:Template>
  <ap:TotalTime>19</ap:TotalTime>
  <ap:Words>1</ap:Words>
  <ap:PresentationFormat>Презентация на цял екран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Franklin Gothic Medium</vt:lpstr>
      <vt:lpstr>Wingdings 2</vt:lpstr>
      <vt:lpstr>Пътуване</vt:lpstr>
      <vt:lpstr>Презентация на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2014-09-16T21:40:56Z</dcterms:created>
  <dcterms:modified xsi:type="dcterms:W3CDTF">2021-08-11T15:49:28Z</dcterms:modified>
</cp:coreProperties>
</file>