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1T16:06:21.207" v="19" actId="790"/>
      <pc:docMkLst>
        <pc:docMk/>
      </pc:docMkLst>
      <pc:sldChg chg="modSp mod modNotes">
        <pc:chgData name="Fake Test User" userId="SID-0" providerId="Test" clId="FakeClientId" dt="2021-08-11T16:05:21.066" v="5" actId="790"/>
        <pc:sldMkLst>
          <pc:docMk/>
          <pc:sldMk cId="3040542470" sldId="256"/>
        </pc:sldMkLst>
        <pc:spChg chg="mod">
          <ac:chgData name="Fake Test User" userId="SID-0" providerId="Test" clId="FakeClientId" dt="2021-08-11T16:05:16.970" v="4" actId="790"/>
          <ac:spMkLst>
            <pc:docMk/>
            <pc:sldMk cId="304054247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1T16:05:16.970" v="4" actId="790"/>
          <ac:spMkLst>
            <pc:docMk/>
            <pc:sldMk cId="3040542470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1T16:06:11.865" v="17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11T16:05:28.131" v="6" actId="790"/>
          <ac:spMkLst>
            <pc:docMk/>
            <pc:sldMasterMk cId="0" sldId="2147483660"/>
            <ac:spMk id="23" creationId="{00000000-0000-0000-0000-000000000000}"/>
          </ac:spMkLst>
        </pc:spChg>
        <pc:sldLayoutChg chg="modSp mod">
          <pc:chgData name="Fake Test User" userId="SID-0" providerId="Test" clId="FakeClientId" dt="2021-08-11T16:05:31.691" v="7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Fake Test User" userId="SID-0" providerId="Test" clId="FakeClientId" dt="2021-08-11T16:05:31.691" v="7" actId="79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35.346" v="8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1T16:05:35.346" v="8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35.346" v="8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35.346" v="8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5:35.346" v="8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5:35.346" v="8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42.651" v="9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05:42.651" v="9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46.295" v="10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05:46.295" v="10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50.144" v="11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05:50.144" v="11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53.701" v="12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1T16:05:53.701" v="12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53.701" v="12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53.701" v="12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5:53.701" v="12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5:57.147" v="13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1T16:05:57.147" v="13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5:57.147" v="13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5:57.147" v="13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6:00.702" v="14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06:00.702" v="14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6:04.527" v="15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06:04.527" v="15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6:08.255" v="16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1T16:06:08.255" v="16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6:08.255" v="16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6:08.255" v="16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6:08.255" v="16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6:08.255" v="16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06:11.865" v="17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1T16:06:11.865" v="17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06:11.865" v="17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06:11.865" v="17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06:11.865" v="17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06:11.865" v="17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BAE3744E-596A-4009-A5D4-87D7AB79A7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39E16713-4AF3-4A1D-8BD2-9114C50CAB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0CB0C-B927-4EC6-A5C4-9FC0480A7BFC}" type="datetimeFigureOut">
              <a:rPr lang="bg-BG" smtClean="0"/>
              <a:t>12.8.2021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DBFCDE4E-1D76-4E10-9F3C-C4157A8B0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9E73399C-19E4-4758-BFA0-89B79962D7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D57B0-F5B6-4E16-BDCB-6BC0BC5B02F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6079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42296-40D2-4D77-AB1D-92350A51A8F2}" type="datetimeFigureOut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noProof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noProof="0"/>
              <a:t>Щракнете, за да редактирате стилове на текст в образеца</a:t>
            </a:r>
          </a:p>
          <a:p>
            <a:pPr lvl="1"/>
            <a:r>
              <a:rPr lang="bg-BG" noProof="0"/>
              <a:t>Второ ниво</a:t>
            </a:r>
          </a:p>
          <a:p>
            <a:pPr lvl="2"/>
            <a:r>
              <a:rPr lang="bg-BG" noProof="0"/>
              <a:t>Трето ниво</a:t>
            </a:r>
          </a:p>
          <a:p>
            <a:pPr lvl="3"/>
            <a:r>
              <a:rPr lang="bg-BG" noProof="0"/>
              <a:t>Четвърто ниво</a:t>
            </a:r>
          </a:p>
          <a:p>
            <a:pPr lvl="4"/>
            <a:r>
              <a:rPr lang="bg-BG" noProof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75AC5-F49B-4BD9-A80A-7C41C2D6B0A9}" type="slidenum">
              <a:rPr lang="bg-BG" noProof="0" smtClean="0"/>
              <a:t>‹#›</a:t>
            </a:fld>
            <a:endParaRPr lang="bg-BG" noProof="0"/>
          </a:p>
        </p:txBody>
      </p:sp>
    </p:spTree>
    <p:extLst>
      <p:ext uri="{BB962C8B-B14F-4D97-AF65-F5344CB8AC3E}">
        <p14:creationId xmlns:p14="http://schemas.microsoft.com/office/powerpoint/2010/main" val="27872227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75AC5-F49B-4BD9-A80A-7C41C2D6B0A9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433371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9CF7BA-6970-4D3D-8325-FF70CBAB2990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 триъгъл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rtlCol="0" anchor="b">
            <a:normAutofit/>
          </a:bodyPr>
          <a:lstStyle>
            <a:lvl1pPr algn="r">
              <a:defRPr sz="4400"/>
            </a:lvl1pPr>
          </a:lstStyle>
          <a:p>
            <a:pPr rtl="0"/>
            <a:r>
              <a:rPr lang="bg-BG" noProof="0"/>
              <a:t>Редакт. стил загл. образец</a:t>
            </a:r>
            <a:endParaRPr kumimoji="0" lang="bg-BG" noProof="0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 rtlCol="0"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bg-BG" noProof="0"/>
              <a:t>Щракнете, за да редактирате стила на подзаглавието в образеца</a:t>
            </a:r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rtlCol="0" anchor="t"/>
          <a:lstStyle>
            <a:lvl1pPr algn="r">
              <a:defRPr sz="1000"/>
            </a:lvl1pPr>
          </a:lstStyle>
          <a:p>
            <a:pPr rtl="0"/>
            <a:fld id="{0B92C96F-FE9F-4053-B877-36D8FF4A9168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17" name="Контейнер за долен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rtlCol="0" anchor="b"/>
          <a:lstStyle>
            <a:lvl1pPr algn="r">
              <a:defRPr sz="1100"/>
            </a:lvl1pPr>
          </a:lstStyle>
          <a:p>
            <a:pPr rtl="0"/>
            <a:endParaRPr kumimoji="0" lang="bg-BG" noProof="0"/>
          </a:p>
        </p:txBody>
      </p:sp>
      <p:sp>
        <p:nvSpPr>
          <p:cNvPr id="29" name="Контейнер за номер на слайд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rtlCol="0"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381000"/>
            <a:ext cx="1905000" cy="5486400"/>
          </a:xfrm>
        </p:spPr>
        <p:txBody>
          <a:bodyPr vert="eaVert"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81000"/>
            <a:ext cx="6248400" cy="5486400"/>
          </a:xfrm>
        </p:spPr>
        <p:txBody>
          <a:bodyPr vert="eaVert"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3AC282-42C6-4473-8AA9-673B654AE43C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457200" y="267494"/>
            <a:ext cx="8229600" cy="1399032"/>
          </a:xfrm>
        </p:spPr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 hasCustomPrompt="1"/>
          </p:nvPr>
        </p:nvSpPr>
        <p:spPr>
          <a:xfrm>
            <a:off x="457200" y="1882808"/>
            <a:ext cx="8229600" cy="4572000"/>
          </a:xfrm>
        </p:spPr>
        <p:txBody>
          <a:bodyPr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 rtlCol="0"/>
          <a:lstStyle/>
          <a:p>
            <a:pPr rtl="0"/>
            <a:fld id="{03B3E157-470F-4B75-9816-7D06D570DF70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раздел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ен триъгъл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kumimoji="0" lang="bg-BG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 триъгъл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 rtlCol="0"/>
          <a:lstStyle/>
          <a:p>
            <a:pPr rtl="0"/>
            <a:fld id="{2BD4C993-1A7B-4541-82EF-3C115313F75E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  <p:cxnSp>
        <p:nvCxnSpPr>
          <p:cNvPr id="11" name="Право съединение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аво съединение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381000" y="271464"/>
            <a:ext cx="7239000" cy="1362075"/>
          </a:xfrm>
        </p:spPr>
        <p:txBody>
          <a:bodyPr rtlCol="0" anchor="ctr"/>
          <a:lstStyle>
            <a:lvl1pPr marL="0" algn="l">
              <a:buNone/>
              <a:defRPr sz="3600" b="1" cap="none" baseline="0"/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381000" y="1633536"/>
            <a:ext cx="3886200" cy="2286000"/>
          </a:xfrm>
        </p:spPr>
        <p:txBody>
          <a:bodyPr rtlCol="0"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marL="0" algn="l">
              <a:defRPr/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sz="half" idx="1" hasCustomPrompt="1"/>
          </p:nvPr>
        </p:nvSpPr>
        <p:spPr>
          <a:xfrm>
            <a:off x="457200" y="1722437"/>
            <a:ext cx="4038600" cy="4525963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2" hasCustomPrompt="1"/>
          </p:nvPr>
        </p:nvSpPr>
        <p:spPr>
          <a:xfrm>
            <a:off x="4648200" y="1722437"/>
            <a:ext cx="4038600" cy="4525963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 rtlCol="0"/>
          <a:lstStyle/>
          <a:p>
            <a:pPr rtl="0"/>
            <a:fld id="{4C2ED2EA-3CDB-40A0-B944-5423AACADE0E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248198" y="290732"/>
            <a:ext cx="1066800" cy="6153912"/>
          </a:xfrm>
        </p:spPr>
        <p:txBody>
          <a:bodyPr vert="vert270" rtlCol="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rtlCol="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3" hasCustomPrompt="1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rtlCol="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5" name="Контейнер на съдържание 4"/>
          <p:cNvSpPr>
            <a:spLocks noGrp="1"/>
          </p:cNvSpPr>
          <p:nvPr>
            <p:ph sz="quarter" idx="2" hasCustomPrompt="1"/>
          </p:nvPr>
        </p:nvSpPr>
        <p:spPr>
          <a:xfrm>
            <a:off x="2022230" y="290732"/>
            <a:ext cx="6858000" cy="3017520"/>
          </a:xfrm>
        </p:spPr>
        <p:txBody>
          <a:bodyPr rtlCol="0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6" name="Контейнер на съдържание 5"/>
          <p:cNvSpPr>
            <a:spLocks noGrp="1"/>
          </p:cNvSpPr>
          <p:nvPr>
            <p:ph sz="quarter" idx="4" hasCustomPrompt="1"/>
          </p:nvPr>
        </p:nvSpPr>
        <p:spPr>
          <a:xfrm>
            <a:off x="2022230" y="3427124"/>
            <a:ext cx="6858000" cy="301752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 rtlCol="0"/>
          <a:lstStyle/>
          <a:p>
            <a:pPr rtl="0"/>
            <a:fld id="{59B5A9B3-E1D5-4A11-A048-4E54B02A0992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8" name="Контейнер за долен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9" name="Контейнер за номер на слайд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 b="0"/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425E32-EA4D-495E-A78C-10B3A5AE9704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 rtlCol="0"/>
          <a:lstStyle/>
          <a:p>
            <a:pPr rtl="0"/>
            <a:fld id="{85768E9F-4882-49E0-B0BC-3274C2EAA295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3" name="Контейнер за долен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219456" y="367664"/>
            <a:ext cx="914400" cy="5943600"/>
          </a:xfrm>
        </p:spPr>
        <p:txBody>
          <a:bodyPr vert="vert270" rtlCol="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2" hasCustomPrompt="1"/>
          </p:nvPr>
        </p:nvSpPr>
        <p:spPr>
          <a:xfrm>
            <a:off x="1135856" y="367664"/>
            <a:ext cx="2438400" cy="5943600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1" hasCustomPrompt="1"/>
          </p:nvPr>
        </p:nvSpPr>
        <p:spPr>
          <a:xfrm>
            <a:off x="3651250" y="320040"/>
            <a:ext cx="5276088" cy="5989320"/>
          </a:xfrm>
        </p:spPr>
        <p:txBody>
          <a:bodyPr rtlCol="0"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263E440B-875D-418F-9724-379485347285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219456" y="150896"/>
            <a:ext cx="914400" cy="6400800"/>
          </a:xfrm>
        </p:spPr>
        <p:txBody>
          <a:bodyPr vert="vert270" rtlCol="0" anchor="b"/>
          <a:lstStyle>
            <a:lvl1pPr marL="0" algn="l">
              <a:buNone/>
              <a:defRPr sz="3000" b="0" cap="all" baseline="0"/>
            </a:lvl1pPr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bg-BG" noProof="0"/>
              <a:t>Щракнете върху иконата, за да добавите картина</a:t>
            </a:r>
            <a:endParaRPr kumimoji="0" lang="bg-BG" noProof="0"/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071C848C-6F35-482A-8786-0BE466AB6B8A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 rtlCol="0"/>
          <a:lstStyle>
            <a:lvl1pPr algn="ctr">
              <a:defRPr sz="900"/>
            </a:lvl1pPr>
          </a:lstStyle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ен триъгъл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cxnSp>
        <p:nvCxnSpPr>
          <p:cNvPr id="8" name="Право съединение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аво съединение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13" name="Контейнер за 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rtlCol="0" anchor="t">
            <a:normAutofit/>
          </a:bodyPr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rtl="0"/>
            <a:fld id="{1EB1480E-D91D-4EBE-BAAF-D720A76D07B9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3" name="Контейнер за долен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rtl="0"/>
            <a:endParaRPr kumimoji="0" lang="bg-BG" noProof="0"/>
          </a:p>
        </p:txBody>
      </p:sp>
      <p:sp>
        <p:nvSpPr>
          <p:cNvPr id="23" name="Контейнер за номер на слайд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rtlCol="0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rtl="0"/>
            <a:fld id="{A3DCDF73-85D2-4237-9B32-053DBDB0C312}" type="slidenum">
              <a:rPr kumimoji="0" lang="bg-BG" noProof="0" smtClean="0"/>
              <a:t>‹#›</a:t>
            </a:fld>
            <a:endParaRPr kumimoji="0" lang="bg-BG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0542470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Живост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Verve</ap:Template>
  <ap:TotalTime>2</ap:TotalTime>
  <ap:Words>1</ap:Words>
  <ap:PresentationFormat>Презентация на цял екран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ap:HeadingPairs>
  <ap:TitlesOfParts>
    <vt:vector baseType="lpstr" size="6">
      <vt:lpstr>Calibri</vt:lpstr>
      <vt:lpstr>Century Gothic</vt:lpstr>
      <vt:lpstr>Verdana</vt:lpstr>
      <vt:lpstr>Wingdings 2</vt:lpstr>
      <vt:lpstr>Живост</vt:lpstr>
      <vt:lpstr>Презентация на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2014-09-16T21:41:32Z</dcterms:created>
  <dcterms:modified xsi:type="dcterms:W3CDTF">2021-08-11T16:06:55Z</dcterms:modified>
</cp:coreProperties>
</file>