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66" autoAdjust="0"/>
    <p:restoredTop sz="95324" autoAdjust="0"/>
  </p:normalViewPr>
  <p:slideViewPr>
    <p:cSldViewPr snapToGrid="0">
      <p:cViewPr varScale="1">
        <p:scale>
          <a:sx n="97" d="100"/>
          <a:sy n="97" d="100"/>
        </p:scale>
        <p:origin x="183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EB04B59-1C99-4134-8EEB-9D1D1AE330FE}" type="datetime1">
              <a:rPr lang="bg-BG" smtClean="0"/>
              <a:t>31.3.2021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69A89D-734B-4FAD-B6E7-2B864E72E489}" type="slidenum">
              <a:rPr lang="bg-BG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D35C0-C31A-43B0-9AC1-FA6A192B8CC5}" type="datetime1">
              <a:rPr lang="bg-BG" smtClean="0"/>
              <a:pPr/>
              <a:t>31.3.2021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A89D7-7603-4ECB-ADF6-F6CF2BE4F401}" type="slidenum">
              <a:rPr lang="bg-BG" noProof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-BG"/>
              <a:t>За да промените тази брошура, заместете нашето примерно съдържание с ваше собствено. Или, ако предпочитате да започнете на чисто, натиснете бутона нов слайд в раздела Начало, за да вмъкнете нова страница. Сега въведете своя текст и картини в празните контейнери. Ако имате нужда от повече контейнери за заглавия, субтитри или основен текст, копирайте някой от съществуващите контейнери, след което плъзнете новия на място.</a:t>
            </a:r>
          </a:p>
          <a:p>
            <a:pPr rtl="0"/>
            <a:endParaRPr lang="bg-BG"/>
          </a:p>
          <a:p>
            <a:pPr rtl="0"/>
            <a:r>
              <a:rPr lang="bg-BG"/>
              <a:t>Забелязахте ли, че направихме места за сгъване и изрязване вместо вас? Те са наистина леки, но ако не искате да се показват на брошурата ви, ги изберете и изтрийте, преди да отпечатате.</a:t>
            </a:r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551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92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ъншна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/>
          <p:nvPr userDrawn="1"/>
        </p:nvSpPr>
        <p:spPr>
          <a:xfrm>
            <a:off x="7038975" y="7216219"/>
            <a:ext cx="2660904" cy="9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/>
          </a:p>
        </p:txBody>
      </p:sp>
      <p:cxnSp>
        <p:nvCxnSpPr>
          <p:cNvPr id="19" name="Право съединение 18"/>
          <p:cNvCxnSpPr/>
          <p:nvPr userDrawn="1"/>
        </p:nvCxnSpPr>
        <p:spPr>
          <a:xfrm>
            <a:off x="7038558" y="2733674"/>
            <a:ext cx="26578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аво съединение 5"/>
          <p:cNvCxnSpPr/>
          <p:nvPr userDrawn="1"/>
        </p:nvCxnSpPr>
        <p:spPr>
          <a:xfrm flipV="1">
            <a:off x="3939243" y="5152972"/>
            <a:ext cx="0" cy="2146926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оъгълник 10"/>
          <p:cNvSpPr/>
          <p:nvPr userDrawn="1"/>
        </p:nvSpPr>
        <p:spPr>
          <a:xfrm>
            <a:off x="365125" y="2743199"/>
            <a:ext cx="256032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bg-BG" noProof="0"/>
          </a:p>
        </p:txBody>
      </p:sp>
      <p:sp>
        <p:nvSpPr>
          <p:cNvPr id="31" name="Контейнер за 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" y="457200"/>
            <a:ext cx="2560320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Текст на заглавие</a:t>
            </a:r>
          </a:p>
        </p:txBody>
      </p:sp>
      <p:sp>
        <p:nvSpPr>
          <p:cNvPr id="28" name="Контейнер за 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640" y="2912420"/>
            <a:ext cx="2194560" cy="425433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3" name="Контейнер за текст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581244" y="5941899"/>
            <a:ext cx="2449512" cy="266486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Име на фирмата</a:t>
            </a:r>
          </a:p>
        </p:txBody>
      </p:sp>
      <p:sp>
        <p:nvSpPr>
          <p:cNvPr id="24" name="Контейнер за текст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976711" y="5861201"/>
            <a:ext cx="2449512" cy="42788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Служебен адрес</a:t>
            </a:r>
          </a:p>
        </p:txBody>
      </p:sp>
      <p:sp>
        <p:nvSpPr>
          <p:cNvPr id="20" name="Контейнер за текст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784137" y="2736151"/>
            <a:ext cx="1785749" cy="58668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Име на получателя</a:t>
            </a:r>
            <a:br>
              <a:rPr lang="bg-BG" noProof="0"/>
            </a:br>
            <a:r>
              <a:rPr lang="bg-BG" noProof="0"/>
              <a:t>Адрес</a:t>
            </a:r>
            <a:br>
              <a:rPr lang="bg-BG" noProof="0"/>
            </a:br>
            <a:r>
              <a:rPr lang="bg-BG" noProof="0"/>
              <a:t>Град, област, пощенски код</a:t>
            </a:r>
          </a:p>
        </p:txBody>
      </p:sp>
      <p:sp>
        <p:nvSpPr>
          <p:cNvPr id="33" name="Контейнер за текст 21"/>
          <p:cNvSpPr>
            <a:spLocks noGrp="1"/>
          </p:cNvSpPr>
          <p:nvPr>
            <p:ph type="body" sz="quarter" idx="21" hasCustomPrompt="1"/>
          </p:nvPr>
        </p:nvSpPr>
        <p:spPr>
          <a:xfrm>
            <a:off x="7038974" y="457200"/>
            <a:ext cx="2657475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Текст на заглавие</a:t>
            </a:r>
          </a:p>
        </p:txBody>
      </p:sp>
      <p:sp>
        <p:nvSpPr>
          <p:cNvPr id="34" name="Контейнер за текст 21"/>
          <p:cNvSpPr>
            <a:spLocks noGrp="1"/>
          </p:cNvSpPr>
          <p:nvPr>
            <p:ph type="body" sz="quarter" idx="22" hasCustomPrompt="1"/>
          </p:nvPr>
        </p:nvSpPr>
        <p:spPr>
          <a:xfrm>
            <a:off x="7038559" y="2826361"/>
            <a:ext cx="2657890" cy="49786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" name="знак за печат"/>
          <p:cNvSpPr/>
          <p:nvPr userDrawn="1"/>
        </p:nvSpPr>
        <p:spPr>
          <a:xfrm rot="16200000">
            <a:off x="3672757" y="457200"/>
            <a:ext cx="692114" cy="684537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bg-BG" sz="1100" noProof="0">
                <a:solidFill>
                  <a:schemeClr val="bg1">
                    <a:lumMod val="50000"/>
                  </a:schemeClr>
                </a:solidFill>
                <a:latin typeface="+mj-lt"/>
              </a:rPr>
              <a:t>ПОСТАВЕТЕ ПЕЧАТА ТУК</a:t>
            </a:r>
          </a:p>
        </p:txBody>
      </p:sp>
      <p:sp>
        <p:nvSpPr>
          <p:cNvPr id="16" name="Контейнер за картина 11"/>
          <p:cNvSpPr>
            <a:spLocks noGrp="1"/>
          </p:cNvSpPr>
          <p:nvPr>
            <p:ph type="pic" sz="quarter" idx="24"/>
          </p:nvPr>
        </p:nvSpPr>
        <p:spPr>
          <a:xfrm>
            <a:off x="7050024" y="6638544"/>
            <a:ext cx="822960" cy="393192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30" userDrawn="1">
          <p15:clr>
            <a:srgbClr val="FBAE40"/>
          </p15:clr>
        </p15:guide>
        <p15:guide id="4" pos="1846" userDrawn="1">
          <p15:clr>
            <a:srgbClr val="FBAE40"/>
          </p15:clr>
        </p15:guide>
        <p15:guide id="5" pos="2304" userDrawn="1">
          <p15:clr>
            <a:srgbClr val="FBAE40"/>
          </p15:clr>
        </p15:guide>
        <p15:guide id="6" pos="6108" userDrawn="1">
          <p15:clr>
            <a:srgbClr val="FBAE40"/>
          </p15:clr>
        </p15:guide>
        <p15:guide id="7" pos="44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ътрешна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ъгълник 15"/>
          <p:cNvSpPr/>
          <p:nvPr userDrawn="1"/>
        </p:nvSpPr>
        <p:spPr>
          <a:xfrm>
            <a:off x="7132320" y="5299915"/>
            <a:ext cx="2559367" cy="2011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/>
          </a:p>
        </p:txBody>
      </p:sp>
      <p:sp>
        <p:nvSpPr>
          <p:cNvPr id="12" name="Контейнер за картина 11"/>
          <p:cNvSpPr>
            <a:spLocks noGrp="1"/>
          </p:cNvSpPr>
          <p:nvPr>
            <p:ph type="pic" sz="quarter" idx="10"/>
          </p:nvPr>
        </p:nvSpPr>
        <p:spPr>
          <a:xfrm>
            <a:off x="366713" y="457200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31" name="Контейнер за 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6713" y="2607972"/>
            <a:ext cx="2652712" cy="57954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366713" y="3309975"/>
            <a:ext cx="2652713" cy="135459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6" name="Контейнер за текст 21"/>
          <p:cNvSpPr>
            <a:spLocks noGrp="1"/>
          </p:cNvSpPr>
          <p:nvPr>
            <p:ph type="body" sz="quarter" idx="36" hasCustomPrompt="1"/>
          </p:nvPr>
        </p:nvSpPr>
        <p:spPr>
          <a:xfrm>
            <a:off x="366713" y="4713829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7" name="Контейнер за текст 21"/>
          <p:cNvSpPr>
            <a:spLocks noGrp="1"/>
          </p:cNvSpPr>
          <p:nvPr>
            <p:ph type="body" sz="quarter" idx="37" hasCustomPrompt="1"/>
          </p:nvPr>
        </p:nvSpPr>
        <p:spPr>
          <a:xfrm>
            <a:off x="366713" y="5000136"/>
            <a:ext cx="2652713" cy="2311458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8" name="Контейнер за текст 21"/>
          <p:cNvSpPr>
            <a:spLocks noGrp="1"/>
          </p:cNvSpPr>
          <p:nvPr>
            <p:ph type="body" sz="quarter" idx="38" hasCustomPrompt="1"/>
          </p:nvPr>
        </p:nvSpPr>
        <p:spPr>
          <a:xfrm>
            <a:off x="3748088" y="431528"/>
            <a:ext cx="2652712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0" name="Контейнер за текст 21"/>
          <p:cNvSpPr>
            <a:spLocks noGrp="1"/>
          </p:cNvSpPr>
          <p:nvPr>
            <p:ph type="body" sz="quarter" idx="39" hasCustomPrompt="1"/>
          </p:nvPr>
        </p:nvSpPr>
        <p:spPr>
          <a:xfrm>
            <a:off x="3748088" y="1017535"/>
            <a:ext cx="2652713" cy="72632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7" name="Контейнер за текст 21"/>
          <p:cNvSpPr>
            <a:spLocks noGrp="1"/>
          </p:cNvSpPr>
          <p:nvPr>
            <p:ph type="body" sz="quarter" idx="40" hasCustomPrompt="1"/>
          </p:nvPr>
        </p:nvSpPr>
        <p:spPr>
          <a:xfrm>
            <a:off x="3748088" y="1824702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1"/>
          <p:cNvSpPr>
            <a:spLocks noGrp="1"/>
          </p:cNvSpPr>
          <p:nvPr>
            <p:ph type="body" sz="quarter" idx="41" hasCustomPrompt="1"/>
          </p:nvPr>
        </p:nvSpPr>
        <p:spPr>
          <a:xfrm>
            <a:off x="3748088" y="2112264"/>
            <a:ext cx="2652713" cy="546216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1"/>
          <p:cNvSpPr>
            <a:spLocks noGrp="1"/>
          </p:cNvSpPr>
          <p:nvPr>
            <p:ph type="body" sz="quarter" idx="42" hasCustomPrompt="1"/>
          </p:nvPr>
        </p:nvSpPr>
        <p:spPr>
          <a:xfrm>
            <a:off x="3748088" y="2826437"/>
            <a:ext cx="2652713" cy="678072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Щракнете, за да добавите цитат или изнесено означение с текст</a:t>
            </a:r>
          </a:p>
        </p:txBody>
      </p:sp>
      <p:sp>
        <p:nvSpPr>
          <p:cNvPr id="42" name="Контейнер за текст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48088" y="3693995"/>
            <a:ext cx="2652713" cy="1123392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4" name="Контейнер за картина 11"/>
          <p:cNvSpPr>
            <a:spLocks noGrp="1"/>
          </p:cNvSpPr>
          <p:nvPr>
            <p:ph type="pic" sz="quarter" idx="22"/>
          </p:nvPr>
        </p:nvSpPr>
        <p:spPr>
          <a:xfrm>
            <a:off x="3748088" y="5299915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54" name="Контейнер за текст 21"/>
          <p:cNvSpPr>
            <a:spLocks noGrp="1"/>
          </p:cNvSpPr>
          <p:nvPr>
            <p:ph type="body" sz="quarter" idx="45" hasCustomPrompt="1"/>
          </p:nvPr>
        </p:nvSpPr>
        <p:spPr>
          <a:xfrm>
            <a:off x="7131368" y="674635"/>
            <a:ext cx="2560320" cy="158393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1"/>
          <p:cNvSpPr>
            <a:spLocks noGrp="1"/>
          </p:cNvSpPr>
          <p:nvPr>
            <p:ph type="body" sz="quarter" idx="44" hasCustomPrompt="1"/>
          </p:nvPr>
        </p:nvSpPr>
        <p:spPr>
          <a:xfrm>
            <a:off x="7131367" y="2258568"/>
            <a:ext cx="2560320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1"/>
          <p:cNvSpPr>
            <a:spLocks noGrp="1"/>
          </p:cNvSpPr>
          <p:nvPr>
            <p:ph type="body" sz="quarter" idx="47" hasCustomPrompt="1"/>
          </p:nvPr>
        </p:nvSpPr>
        <p:spPr>
          <a:xfrm>
            <a:off x="7131368" y="2846796"/>
            <a:ext cx="2560320" cy="573693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1"/>
          <p:cNvSpPr>
            <a:spLocks noGrp="1"/>
          </p:cNvSpPr>
          <p:nvPr>
            <p:ph type="body" sz="quarter" idx="46" hasCustomPrompt="1"/>
          </p:nvPr>
        </p:nvSpPr>
        <p:spPr>
          <a:xfrm>
            <a:off x="7131368" y="3418957"/>
            <a:ext cx="2560320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31368" y="3714257"/>
            <a:ext cx="2560320" cy="1414821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1"/>
          <p:cNvSpPr>
            <a:spLocks noGrp="1"/>
          </p:cNvSpPr>
          <p:nvPr>
            <p:ph type="body" sz="quarter" idx="49" hasCustomPrompt="1"/>
          </p:nvPr>
        </p:nvSpPr>
        <p:spPr>
          <a:xfrm>
            <a:off x="7298054" y="5299593"/>
            <a:ext cx="2226946" cy="36312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bg-BG" noProof="0"/>
              <a:t>Текст на заглавие</a:t>
            </a:r>
          </a:p>
        </p:txBody>
      </p:sp>
      <p:sp>
        <p:nvSpPr>
          <p:cNvPr id="61" name="Контейнер за текст 21"/>
          <p:cNvSpPr>
            <a:spLocks noGrp="1"/>
          </p:cNvSpPr>
          <p:nvPr>
            <p:ph type="body" sz="quarter" idx="50" hasCustomPrompt="1"/>
          </p:nvPr>
        </p:nvSpPr>
        <p:spPr>
          <a:xfrm>
            <a:off x="7298054" y="5765692"/>
            <a:ext cx="2226946" cy="147570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365760" y="3163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bg-BG" noProof="0"/>
              <a:t> </a:t>
            </a:r>
          </a:p>
        </p:txBody>
      </p:sp>
      <p:sp>
        <p:nvSpPr>
          <p:cNvPr id="32" name="Контейнер за 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3749040" y="877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bg-BG" noProof="0"/>
              <a:t> </a:t>
            </a:r>
          </a:p>
        </p:txBody>
      </p:sp>
      <p:sp>
        <p:nvSpPr>
          <p:cNvPr id="33" name="Контейнер за 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32320" y="2697480"/>
            <a:ext cx="256032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bg-BG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D9BAC9C-CBB8-4757-B87A-CF46DF272CDF}" type="datetime1">
              <a:rPr lang="bg-BG" noProof="0" smtClean="0"/>
              <a:t>31.3.2021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6761A3-4CAC-4C5F-AC82-8DB08D526BC2}" type="slidenum">
              <a:rPr lang="bg-BG" noProof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онтейнер за текст 34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bg-BG"/>
              <a:t>Това е чудесно място за изложение на мисията</a:t>
            </a:r>
          </a:p>
        </p:txBody>
      </p:sp>
      <p:sp>
        <p:nvSpPr>
          <p:cNvPr id="34" name="Контейнер за текст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bg-BG"/>
              <a:t>Можете да използвате тази изчистена и професионална брошура във вида, в който е, или лесно да я персонализирате.</a:t>
            </a:r>
          </a:p>
          <a:p>
            <a:pPr rtl="0"/>
            <a:r>
              <a:rPr lang="bg-BG"/>
              <a:t>На следващата страница добавихме няколко съвета (като този), за да ви помогнем да започнете. </a:t>
            </a:r>
          </a:p>
          <a:p>
            <a:pPr rtl="0"/>
            <a:endParaRPr lang="bg-BG"/>
          </a:p>
        </p:txBody>
      </p:sp>
      <p:sp>
        <p:nvSpPr>
          <p:cNvPr id="32" name="Контейнер за текст 3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bg-BG"/>
              <a:t>Northwind Traders</a:t>
            </a:r>
          </a:p>
        </p:txBody>
      </p:sp>
      <p:sp>
        <p:nvSpPr>
          <p:cNvPr id="33" name="Контейнер за текст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bg-BG"/>
              <a:t>ул. "Солунска" 4567</a:t>
            </a:r>
          </a:p>
          <a:p>
            <a:pPr rtl="0"/>
            <a:r>
              <a:rPr lang="bg-BG"/>
              <a:t>Павликени, област Велико Търново 02134</a:t>
            </a:r>
          </a:p>
          <a:p>
            <a:pPr rtl="0"/>
            <a:endParaRPr lang="bg-BG"/>
          </a:p>
        </p:txBody>
      </p:sp>
      <p:sp>
        <p:nvSpPr>
          <p:cNvPr id="43" name="Контейнер за текст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bg-BG"/>
              <a:t>Име на получателя</a:t>
            </a:r>
          </a:p>
          <a:p>
            <a:pPr rtl="0"/>
            <a:r>
              <a:rPr lang="bg-BG"/>
              <a:t>Улица и номер</a:t>
            </a:r>
          </a:p>
          <a:p>
            <a:pPr rtl="0"/>
            <a:r>
              <a:rPr lang="bg-BG"/>
              <a:t>Град, област, пощенски код</a:t>
            </a:r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bg-BG"/>
              <a:t>Вашата фирмена брошура</a:t>
            </a:r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22"/>
          </p:nvPr>
        </p:nvSpPr>
        <p:spPr>
          <a:xfrm>
            <a:off x="7038559" y="2826361"/>
            <a:ext cx="2657890" cy="801742"/>
          </a:xfrm>
        </p:spPr>
        <p:txBody>
          <a:bodyPr rtlCol="0"/>
          <a:lstStyle/>
          <a:p>
            <a:pPr rtl="0"/>
            <a:r>
              <a:rPr lang="bg-BG"/>
              <a:t>Кратко описание или мотото на вашата фирма ще изглеждат добре тук.</a:t>
            </a:r>
          </a:p>
        </p:txBody>
      </p:sp>
      <p:cxnSp>
        <p:nvCxnSpPr>
          <p:cNvPr id="10" name="сгънете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гънете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Контейнер за картина 3" descr="Заместете с изображение с емблема"/>
          <p:cNvPicPr>
            <a:picLocks noGrp="1" noChangeAspect="1"/>
          </p:cNvPicPr>
          <p:nvPr>
            <p:ph type="pic" sz="quarter" idx="2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04293" y="6631287"/>
            <a:ext cx="751723" cy="411014"/>
          </a:xfrm>
        </p:spPr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Контейнер за картина 248" descr="Черно-бяла снимка на човек, стоящ пред прозореца на летище с Boeing 747 във фон." title="Примерно изображение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16" name="Контейнер за текст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bg-BG"/>
              <a:t>Персонализиране</a:t>
            </a:r>
          </a:p>
        </p:txBody>
      </p:sp>
      <p:sp>
        <p:nvSpPr>
          <p:cNvPr id="118" name="Контейнер за текст 1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bg-BG"/>
              <a:t>Ако мислите, е трудно да се форматира документ, който изглежда толкова добре, помислете пак!</a:t>
            </a:r>
          </a:p>
          <a:p>
            <a:pPr rtl="0"/>
            <a:r>
              <a:rPr lang="bg-BG"/>
              <a:t>Контейнерите в тази брошура са форматирани вместо вас. За да заместите произволен текст, просто го изберете и въведете свой. </a:t>
            </a:r>
          </a:p>
        </p:txBody>
      </p:sp>
      <p:sp>
        <p:nvSpPr>
          <p:cNvPr id="119" name="Контейнер за текст 118"/>
          <p:cNvSpPr>
            <a:spLocks noGrp="1"/>
          </p:cNvSpPr>
          <p:nvPr>
            <p:ph type="body" sz="quarter" idx="36"/>
          </p:nvPr>
        </p:nvSpPr>
        <p:spPr>
          <a:xfrm>
            <a:off x="366713" y="4680152"/>
            <a:ext cx="2652713" cy="477206"/>
          </a:xfrm>
        </p:spPr>
        <p:txBody>
          <a:bodyPr rtlCol="0"/>
          <a:lstStyle/>
          <a:p>
            <a:pPr rtl="0"/>
            <a:r>
              <a:rPr lang="bg-BG"/>
              <a:t>Персонализиране почти за нула време</a:t>
            </a:r>
          </a:p>
        </p:txBody>
      </p:sp>
      <p:sp>
        <p:nvSpPr>
          <p:cNvPr id="120" name="Контейнер за текст 119"/>
          <p:cNvSpPr>
            <a:spLocks noGrp="1"/>
          </p:cNvSpPr>
          <p:nvPr>
            <p:ph type="body" sz="quarter" idx="37"/>
          </p:nvPr>
        </p:nvSpPr>
        <p:spPr>
          <a:xfrm>
            <a:off x="366713" y="5206611"/>
            <a:ext cx="2652713" cy="2311458"/>
          </a:xfrm>
        </p:spPr>
        <p:txBody>
          <a:bodyPr rtlCol="0"/>
          <a:lstStyle/>
          <a:p>
            <a:pPr marL="0" indent="0" rtl="0">
              <a:buNone/>
            </a:pPr>
            <a:r>
              <a:rPr lang="bg-BG"/>
              <a:t>Искате да използвате свои изображения вместо нашите? Няма проблем! </a:t>
            </a:r>
          </a:p>
          <a:p>
            <a:pPr rtl="0"/>
            <a:r>
              <a:rPr lang="bg-BG"/>
              <a:t>Просто изберете изображение и го изтрийте, след което използвайте иконата "Вмъкване на картина" в контейнера, за да добавите своето изображение.</a:t>
            </a:r>
          </a:p>
          <a:p>
            <a:pPr marL="0" indent="0" rtl="0">
              <a:buNone/>
            </a:pPr>
            <a:r>
              <a:rPr lang="bg-BG"/>
              <a:t>Ако искате да добавите или премахнете водещи символи от текст, просто щракнете върху бутона "Водещи символи" в раздела "Начало".</a:t>
            </a:r>
          </a:p>
        </p:txBody>
      </p:sp>
      <p:sp>
        <p:nvSpPr>
          <p:cNvPr id="121" name="Контейнер за текст 1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bg-BG"/>
              <a:t>Какво да включите?</a:t>
            </a:r>
          </a:p>
        </p:txBody>
      </p:sp>
      <p:sp>
        <p:nvSpPr>
          <p:cNvPr id="122" name="Контейнер за текст 1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bg-BG"/>
              <a:t>Знаем, че бихте говорили с часове колко чудесна е вашата фирма. (И ние не ви виним – вие сте удивителни!) Но за да стане всичко по-кратко, ето няколко предложения... </a:t>
            </a:r>
          </a:p>
        </p:txBody>
      </p:sp>
      <p:sp>
        <p:nvSpPr>
          <p:cNvPr id="123" name="Контейнер за текст 122"/>
          <p:cNvSpPr>
            <a:spLocks noGrp="1"/>
          </p:cNvSpPr>
          <p:nvPr>
            <p:ph type="body" sz="quarter" idx="40"/>
          </p:nvPr>
        </p:nvSpPr>
        <p:spPr>
          <a:xfrm>
            <a:off x="3748088" y="1743859"/>
            <a:ext cx="2652713" cy="465378"/>
          </a:xfrm>
        </p:spPr>
        <p:txBody>
          <a:bodyPr rtlCol="0"/>
          <a:lstStyle/>
          <a:p>
            <a:pPr rtl="0"/>
            <a:r>
              <a:rPr lang="bg-BG"/>
              <a:t>Фокусирайте се върху това, което правите най-добре</a:t>
            </a:r>
          </a:p>
        </p:txBody>
      </p:sp>
      <p:sp>
        <p:nvSpPr>
          <p:cNvPr id="124" name="Контейнер за текст 123"/>
          <p:cNvSpPr>
            <a:spLocks noGrp="1"/>
          </p:cNvSpPr>
          <p:nvPr>
            <p:ph type="body" sz="quarter" idx="41"/>
          </p:nvPr>
        </p:nvSpPr>
        <p:spPr>
          <a:xfrm>
            <a:off x="3748088" y="2348234"/>
            <a:ext cx="2652713" cy="675816"/>
          </a:xfrm>
        </p:spPr>
        <p:txBody>
          <a:bodyPr rtlCol="0"/>
          <a:lstStyle/>
          <a:p>
            <a:pPr marL="0" indent="0" rtl="0">
              <a:buNone/>
            </a:pPr>
            <a:r>
              <a:rPr lang="bg-BG"/>
              <a:t>Може да опитате с резюме на конкурентните предимства отляво, а кратки успехи на клиентите или някои ярки свидетелства в средата. Например:</a:t>
            </a:r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42"/>
          </p:nvPr>
        </p:nvSpPr>
        <p:spPr>
          <a:xfrm>
            <a:off x="3748088" y="3062406"/>
            <a:ext cx="2652713" cy="867558"/>
          </a:xfrm>
        </p:spPr>
        <p:txBody>
          <a:bodyPr rtlCol="0"/>
          <a:lstStyle/>
          <a:p>
            <a:pPr rtl="0"/>
            <a:r>
              <a:rPr lang="bg-BG"/>
              <a:t>"Вашата фирма е най-великата. Не мога да си представя някого, който живее без вас."</a:t>
            </a:r>
            <a:br>
              <a:rPr lang="bg-BG"/>
            </a:br>
            <a:r>
              <a:rPr lang="bg-BG"/>
              <a:t> – Много умен клиент</a:t>
            </a:r>
          </a:p>
        </p:txBody>
      </p:sp>
      <p:sp>
        <p:nvSpPr>
          <p:cNvPr id="125" name="Контейнер за текст 124"/>
          <p:cNvSpPr>
            <a:spLocks noGrp="1"/>
          </p:cNvSpPr>
          <p:nvPr>
            <p:ph type="body" sz="quarter" idx="43"/>
          </p:nvPr>
        </p:nvSpPr>
        <p:spPr>
          <a:xfrm>
            <a:off x="3748088" y="4097309"/>
            <a:ext cx="2652713" cy="867558"/>
          </a:xfrm>
        </p:spPr>
        <p:txBody>
          <a:bodyPr rtlCol="0"/>
          <a:lstStyle/>
          <a:p>
            <a:pPr marL="0" indent="0" rtl="0">
              <a:buNone/>
            </a:pPr>
            <a:r>
              <a:rPr lang="bg-BG"/>
              <a:t>Дясната страна на тази страница е идеална за резюме на основните продукти или услуги.</a:t>
            </a:r>
          </a:p>
          <a:p>
            <a:pPr rtl="0"/>
            <a:endParaRPr lang="bg-BG"/>
          </a:p>
          <a:p>
            <a:pPr rtl="0"/>
            <a:endParaRPr lang="bg-BG"/>
          </a:p>
        </p:txBody>
      </p:sp>
      <p:pic>
        <p:nvPicPr>
          <p:cNvPr id="250" name="Контейнер за картина 249" descr="Черно-бяла снимка на столове до прозорците в коридора на слънчева офис сграда" title="Примерно изображение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27" name="Контейнер за текст 12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bg-BG"/>
              <a:t>Може да споменете някои от вашите най-впечатляващите клиенти тук:</a:t>
            </a:r>
          </a:p>
          <a:p>
            <a:pPr lvl="0" rtl="0"/>
            <a:r>
              <a:rPr lang="bg-BG"/>
              <a:t>Голяма, важна фирма</a:t>
            </a:r>
          </a:p>
          <a:p>
            <a:pPr lvl="0" rtl="0"/>
            <a:r>
              <a:rPr lang="bg-BG"/>
              <a:t>Наистина добре известна фирма</a:t>
            </a:r>
          </a:p>
          <a:p>
            <a:pPr lvl="0" rtl="0"/>
            <a:r>
              <a:rPr lang="bg-BG"/>
              <a:t>Много впечатляваща фирма</a:t>
            </a:r>
          </a:p>
          <a:p>
            <a:pPr rtl="0"/>
            <a:endParaRPr lang="bg-BG"/>
          </a:p>
        </p:txBody>
      </p:sp>
      <p:sp>
        <p:nvSpPr>
          <p:cNvPr id="126" name="Контейнер за текст 125"/>
          <p:cNvSpPr>
            <a:spLocks noGrp="1"/>
          </p:cNvSpPr>
          <p:nvPr>
            <p:ph type="body" sz="quarter" idx="44"/>
          </p:nvPr>
        </p:nvSpPr>
        <p:spPr>
          <a:xfrm>
            <a:off x="7131367" y="1858299"/>
            <a:ext cx="2560320" cy="778813"/>
          </a:xfrm>
        </p:spPr>
        <p:txBody>
          <a:bodyPr rtlCol="0"/>
          <a:lstStyle/>
          <a:p>
            <a:pPr rtl="0"/>
            <a:r>
              <a:rPr lang="bg-BG"/>
              <a:t>Ключови предложения</a:t>
            </a:r>
          </a:p>
        </p:txBody>
      </p:sp>
      <p:sp>
        <p:nvSpPr>
          <p:cNvPr id="129" name="Контейнер за текст 128"/>
          <p:cNvSpPr>
            <a:spLocks noGrp="1"/>
          </p:cNvSpPr>
          <p:nvPr>
            <p:ph type="body" sz="quarter" idx="47"/>
          </p:nvPr>
        </p:nvSpPr>
        <p:spPr>
          <a:xfrm>
            <a:off x="7131368" y="2782344"/>
            <a:ext cx="2560320" cy="638146"/>
          </a:xfrm>
        </p:spPr>
        <p:txBody>
          <a:bodyPr rtlCol="0"/>
          <a:lstStyle/>
          <a:p>
            <a:pPr marL="0" indent="0" rtl="0">
              <a:buNone/>
            </a:pPr>
            <a:r>
              <a:rPr lang="bg-BG"/>
              <a:t>Не се срамувайте! Покажете им колко приказни сте. Избройте или обобщете основните моменти тук за това, което правите. И ето още един съвет за из път...</a:t>
            </a:r>
          </a:p>
          <a:p>
            <a:pPr rtl="0"/>
            <a:endParaRPr lang="bg-BG"/>
          </a:p>
        </p:txBody>
      </p:sp>
      <p:sp>
        <p:nvSpPr>
          <p:cNvPr id="128" name="Контейнер за текст 127"/>
          <p:cNvSpPr>
            <a:spLocks noGrp="1"/>
          </p:cNvSpPr>
          <p:nvPr>
            <p:ph type="body" sz="quarter" idx="46"/>
          </p:nvPr>
        </p:nvSpPr>
        <p:spPr>
          <a:xfrm>
            <a:off x="7131368" y="3477949"/>
            <a:ext cx="2560320" cy="237054"/>
          </a:xfrm>
        </p:spPr>
        <p:txBody>
          <a:bodyPr rtlCol="0"/>
          <a:lstStyle/>
          <a:p>
            <a:pPr rtl="0"/>
            <a:r>
              <a:rPr lang="bg-BG"/>
              <a:t>Не се притеснявайте!</a:t>
            </a:r>
          </a:p>
        </p:txBody>
      </p:sp>
      <p:sp>
        <p:nvSpPr>
          <p:cNvPr id="130" name="Контейнер за текст 129"/>
          <p:cNvSpPr>
            <a:spLocks noGrp="1"/>
          </p:cNvSpPr>
          <p:nvPr>
            <p:ph type="body" sz="quarter" idx="48"/>
          </p:nvPr>
        </p:nvSpPr>
        <p:spPr>
          <a:xfrm>
            <a:off x="7131368" y="3773249"/>
            <a:ext cx="2560320" cy="1414821"/>
          </a:xfrm>
        </p:spPr>
        <p:txBody>
          <a:bodyPr rtlCol="0"/>
          <a:lstStyle/>
          <a:p>
            <a:pPr marL="0" indent="0" rtl="0">
              <a:buNone/>
            </a:pPr>
            <a:r>
              <a:rPr lang="bg-BG"/>
              <a:t>Това е добро място за вашата кратка презентация. Ако имате само няколко секунди, за да предложите своите продукти или услуги на някого, какво бихте казали? </a:t>
            </a:r>
          </a:p>
          <a:p>
            <a:pPr rtl="0"/>
            <a:r>
              <a:rPr lang="bg-BG"/>
              <a:t>Въведете свой собствен текст, за да впечатлите с вашата фирма и нейните услуги!</a:t>
            </a:r>
          </a:p>
        </p:txBody>
      </p:sp>
      <p:sp>
        <p:nvSpPr>
          <p:cNvPr id="219" name="Контейнер за текст 21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bg-BG"/>
              <a:t>Свържете се с нас</a:t>
            </a:r>
          </a:p>
        </p:txBody>
      </p:sp>
      <p:sp>
        <p:nvSpPr>
          <p:cNvPr id="220" name="Контейнер за текст 21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r>
              <a:rPr lang="bg-BG"/>
              <a:t>Northwind Traders</a:t>
            </a:r>
          </a:p>
          <a:p>
            <a:pPr rtl="0"/>
            <a:r>
              <a:rPr lang="bg-BG"/>
              <a:t>ул. "Солунска" 4567</a:t>
            </a:r>
          </a:p>
          <a:p>
            <a:pPr rtl="0"/>
            <a:r>
              <a:rPr lang="bg-BG"/>
              <a:t>Павликени, област Велико Търново 02134</a:t>
            </a:r>
          </a:p>
          <a:p>
            <a:pPr rtl="0"/>
            <a:r>
              <a:rPr lang="bg-BG"/>
              <a:t>(718) 555-1234</a:t>
            </a:r>
          </a:p>
          <a:p>
            <a:pPr rtl="0"/>
            <a:r>
              <a:rPr lang="bg-BG"/>
              <a:t>kim@northwindtraders.com</a:t>
            </a:r>
          </a:p>
          <a:p>
            <a:pPr rtl="0"/>
            <a:r>
              <a:rPr lang="bg-BG"/>
              <a:t>Посетете ни в интернет:</a:t>
            </a:r>
          </a:p>
          <a:p>
            <a:pPr rtl="0"/>
            <a:r>
              <a:rPr lang="bg-BG"/>
              <a:t>www.northwindtraders.com</a:t>
            </a:r>
          </a:p>
          <a:p>
            <a:pPr rtl="0"/>
            <a:endParaRPr lang="bg-BG"/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5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bg-BG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quarter" idx="5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bg-BG"/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56"/>
          </p:nvPr>
        </p:nvSpPr>
        <p:spPr>
          <a:xfrm>
            <a:off x="7132320" y="2618824"/>
            <a:ext cx="2560320" cy="91440"/>
          </a:xfrm>
        </p:spPr>
        <p:txBody>
          <a:bodyPr rtlCol="0">
            <a:normAutofit fontScale="25000" lnSpcReduction="20000"/>
          </a:bodyPr>
          <a:lstStyle/>
          <a:p>
            <a:pPr rtl="0"/>
            <a:endParaRPr lang="bg-BG"/>
          </a:p>
        </p:txBody>
      </p:sp>
      <p:cxnSp>
        <p:nvCxnSpPr>
          <p:cNvPr id="47" name="сгънете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гънете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</p:sld>
</file>

<file path=ppt/theme/theme1.xml><?xml version="1.0" encoding="utf-8"?>
<a:theme xmlns:a="http://schemas.openxmlformats.org/drawingml/2006/main" name="Червена бошура 11 x 8,5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Custom 2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Brochure.potx" id="{E914270B-3276-4F2E-8580-C3CCE9E5F702}" vid="{E9F90C9B-080A-428F-9657-A3A4573153FD}"/>
    </a:ext>
  </a:extLst>
</a:theme>
</file>

<file path=ppt/theme/theme2.xml><?xml version="1.0" encoding="utf-8"?>
<a:theme xmlns:a="http://schemas.openxmlformats.org/drawingml/2006/main" name="Тема на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на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556</Words>
  <PresentationFormat>По избор</PresentationFormat>
  <Paragraphs>46</Paragraphs>
  <Slides>2</Slides>
  <Notes>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Червена бошура 11 x 8,5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2014-05-09T17:43:57Z</dcterms:created>
  <dcterms:modified xsi:type="dcterms:W3CDTF">2021-03-31T08:54:23Z</dcterms:modified>
</cp:coreProperties>
</file>