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95297" autoAdjust="0"/>
  </p:normalViewPr>
  <p:slideViewPr>
    <p:cSldViewPr showGuides="1">
      <p:cViewPr varScale="1">
        <p:scale>
          <a:sx n="126" d="100"/>
          <a:sy n="126" d="100"/>
        </p:scale>
        <p:origin x="306" y="12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C50C5388-D1BB-4CE6-9FFE-532D2066A084}" type="datetime1">
              <a:rPr lang="bg-BG" smtClean="0"/>
              <a:t>18.12.2013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624149B6-8CC3-4B9A-BCBF-5AF8A7649FF2}" type="slidenum">
              <a:rPr lang="bg-BG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bg-BG"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bg-BG" sz="1200"/>
            </a:lvl1pPr>
          </a:lstStyle>
          <a:p>
            <a:fld id="{425D2C91-292B-4D31-A681-7D490FAE63C9}" type="datetime1">
              <a:rPr lang="bg-BG" smtClean="0"/>
              <a:pPr/>
              <a:t>18.12.2013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Щракнете, за да редактирате стиловете на текста </a:t>
            </a:r>
            <a:r>
              <a:rPr lang="bg-BG" dirty="0" smtClean="0"/>
              <a:t>в </a:t>
            </a:r>
            <a:r>
              <a:rPr lang="bg-BG" dirty="0"/>
              <a:t>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bg-BG"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bg-BG" sz="1200"/>
            </a:lvl1pPr>
          </a:lstStyle>
          <a:p>
            <a:fld id="{86AA99EE-A2C0-4BE5-BB96-1FDEE1D6095A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bg-BG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ертифик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Тип сертификат</a:t>
            </a:r>
          </a:p>
        </p:txBody>
      </p:sp>
      <p:sp>
        <p:nvSpPr>
          <p:cNvPr id="20" name="Контейнер за 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bg-BG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 dirty="0"/>
              <a:t>[Тук опишете приноса/причината за награждаването]</a:t>
            </a:r>
          </a:p>
        </p:txBody>
      </p:sp>
      <p:sp>
        <p:nvSpPr>
          <p:cNvPr id="9" name="Контейнер за 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Име на получател</a:t>
            </a:r>
          </a:p>
        </p:txBody>
      </p:sp>
      <p:sp>
        <p:nvSpPr>
          <p:cNvPr id="21" name="Контейнер за 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bg-BG" sz="1500" i="0" cap="all" spc="-7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 dirty="0"/>
              <a:t>[Тук добавете текст, като напр. "Настоящото удостоверява, че"]</a:t>
            </a:r>
          </a:p>
        </p:txBody>
      </p:sp>
      <p:cxnSp>
        <p:nvCxnSpPr>
          <p:cNvPr id="24" name="Прав съединител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Прав съединител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Контейнер за 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Име/длъжност на представящия</a:t>
            </a:r>
          </a:p>
        </p:txBody>
      </p:sp>
      <p:sp>
        <p:nvSpPr>
          <p:cNvPr id="30" name="Контейнер за 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bg-BG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bg-BG" sz="1637"/>
            </a:lvl2pPr>
            <a:lvl3pPr marL="0" indent="0" algn="ctr" latinLnBrk="0">
              <a:spcBef>
                <a:spcPts val="0"/>
              </a:spcBef>
              <a:buNone/>
              <a:defRPr lang="bg-BG" sz="1637"/>
            </a:lvl3pPr>
            <a:lvl4pPr marL="0" indent="0" algn="ctr" latinLnBrk="0">
              <a:spcBef>
                <a:spcPts val="0"/>
              </a:spcBef>
              <a:buNone/>
              <a:defRPr lang="bg-BG" sz="1637"/>
            </a:lvl4pPr>
            <a:lvl5pPr marL="0" indent="0" algn="ctr" latinLnBrk="0">
              <a:spcBef>
                <a:spcPts val="0"/>
              </a:spcBef>
              <a:buNone/>
              <a:defRPr lang="bg-BG" sz="1637"/>
            </a:lvl5pPr>
          </a:lstStyle>
          <a:p>
            <a:pPr lvl="0"/>
            <a:r>
              <a:rPr lang="bg-BG"/>
              <a:t>Дата </a:t>
            </a:r>
          </a:p>
        </p:txBody>
      </p:sp>
      <p:cxnSp>
        <p:nvCxnSpPr>
          <p:cNvPr id="4" name="Прав съединител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ав съединител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bg-BG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FF8337-9673-48F1-9819-CC694FFFE709}" type="datetime1">
              <a:rPr lang="bg-BG" smtClean="0"/>
              <a:pPr/>
              <a:t>18.12.2013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bg-BG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bg-BG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bg-BG"/>
          </a:p>
        </p:txBody>
      </p:sp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bg-BG" dirty="0"/>
              <a:t>Щракнете, за да редактирате стиловете на текста </a:t>
            </a:r>
            <a:r>
              <a:rPr lang="bg-BG" dirty="0" smtClean="0"/>
              <a:t>в </a:t>
            </a:r>
            <a:r>
              <a:rPr lang="bg-BG" dirty="0"/>
              <a:t>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bg-BG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bg-BG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bg-BG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bg-BG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bg-BG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/>
              <a:t>Диплома</a:t>
            </a:r>
          </a:p>
        </p:txBody>
      </p:sp>
      <p:sp>
        <p:nvSpPr>
          <p:cNvPr id="18" name="Контейнер за текст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dirty="0" smtClean="0"/>
              <a:t>е отличенa за изключителни постижения</a:t>
            </a:r>
            <a:endParaRPr lang="bg-BG" dirty="0"/>
          </a:p>
        </p:txBody>
      </p:sp>
      <p:sp>
        <p:nvSpPr>
          <p:cNvPr id="16" name="Контейнер за текст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/>
              <a:t>Милена Маринова</a:t>
            </a:r>
          </a:p>
        </p:txBody>
      </p:sp>
      <p:sp>
        <p:nvSpPr>
          <p:cNvPr id="12" name="Контейнер за текст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bg-BG"/>
              <a:t>Настоящото удостоверява, че</a:t>
            </a:r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sz="750" dirty="0"/>
              <a:t>Биляна Иванова, координатор на програмата</a:t>
            </a:r>
          </a:p>
        </p:txBody>
      </p:sp>
      <p:sp>
        <p:nvSpPr>
          <p:cNvPr id="19" name="Контейнер за текст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bg-BG" sz="750" dirty="0"/>
              <a:t>03.04.2012 г.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ртификат">
  <a:themeElements>
    <a:clrScheme name="Сертификат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Презентация на цял екран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Сертификат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2013-12-18T12:08:43Z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