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4C3DFA-94DC-4E61-802D-7D7B0AB01C62}" type="datetime1">
              <a:rPr lang="bg-BG" smtClean="0"/>
              <a:t>11.6.2021 г.</a:t>
            </a:fld>
            <a:endParaRPr lang="bg-BG" dirty="0"/>
          </a:p>
        </p:txBody>
      </p:sp>
      <p:sp>
        <p:nvSpPr>
          <p:cNvPr id="4" name="Контейнер за долен колонтитул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5" name="Контейнер за номер на слайд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6AF25E5-48E5-4575-8E1B-6C4E5F9A0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1D174-F198-444D-9BB7-ED1F02C8286A}" type="datetime1">
              <a:rPr lang="bg-BG" smtClean="0"/>
              <a:pPr/>
              <a:t>11.6.2021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170F444-2D9A-46A5-8A22-5696E710F90A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170F444-2D9A-46A5-8A22-5696E710F90A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59607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sz="1722" noProof="0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85" y="2241915"/>
            <a:ext cx="4923064" cy="2225903"/>
          </a:xfrm>
        </p:spPr>
        <p:txBody>
          <a:bodyPr lIns="0" rtlCol="0" anchor="b">
            <a:noAutofit/>
          </a:bodyPr>
          <a:lstStyle>
            <a:lvl1pPr algn="l">
              <a:defRPr sz="7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bg-BG" noProof="0"/>
              <a:t>Щракнете, за да редактирате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86" y="4582886"/>
            <a:ext cx="4923064" cy="1375954"/>
          </a:xfrm>
        </p:spPr>
        <p:txBody>
          <a:bodyPr lIns="0" rtlCol="0">
            <a:normAutofit/>
          </a:bodyPr>
          <a:lstStyle>
            <a:lvl1pPr marL="0" indent="0" algn="l">
              <a:lnSpc>
                <a:spcPts val="222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1" indent="0" algn="ctr">
              <a:buNone/>
              <a:defRPr sz="1650"/>
            </a:lvl2pPr>
            <a:lvl3pPr marL="754363" indent="0" algn="ctr">
              <a:buNone/>
              <a:defRPr sz="1485"/>
            </a:lvl3pPr>
            <a:lvl4pPr marL="1131544" indent="0" algn="ctr">
              <a:buNone/>
              <a:defRPr sz="1320"/>
            </a:lvl4pPr>
            <a:lvl5pPr marL="1508726" indent="0" algn="ctr">
              <a:buNone/>
              <a:defRPr sz="1320"/>
            </a:lvl5pPr>
            <a:lvl6pPr marL="1885907" indent="0" algn="ctr">
              <a:buNone/>
              <a:defRPr sz="1320"/>
            </a:lvl6pPr>
            <a:lvl7pPr marL="2263089" indent="0" algn="ctr">
              <a:buNone/>
              <a:defRPr sz="1320"/>
            </a:lvl7pPr>
            <a:lvl8pPr marL="2640270" indent="0" algn="ctr">
              <a:buNone/>
              <a:defRPr sz="1320"/>
            </a:lvl8pPr>
            <a:lvl9pPr marL="3017451" indent="0" algn="ctr">
              <a:buNone/>
              <a:defRPr sz="1320"/>
            </a:lvl9pPr>
          </a:lstStyle>
          <a:p>
            <a:pPr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13" name="Контейнер за текст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729343"/>
            <a:ext cx="4395787" cy="380320"/>
          </a:xfrm>
        </p:spPr>
        <p:txBody>
          <a:bodyPr lIns="0" rtlCol="0"/>
          <a:lstStyle>
            <a:lvl1pPr marL="0" indent="0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182" indent="0">
              <a:buNone/>
              <a:defRPr/>
            </a:lvl2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15" name="Контейнер за текст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85" y="2022951"/>
            <a:ext cx="4915828" cy="275571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06" y="0"/>
            <a:ext cx="3598793" cy="7772400"/>
          </a:xfrm>
          <a:prstGeom prst="rect">
            <a:avLst/>
          </a:prstGeom>
        </p:spPr>
      </p:pic>
      <p:sp>
        <p:nvSpPr>
          <p:cNvPr id="5" name="Контейнер за картина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7670" y="6092031"/>
            <a:ext cx="2121555" cy="304798"/>
          </a:xfr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</a:lstStyle>
          <a:p>
            <a:pPr rtl="0"/>
            <a:r>
              <a:rPr lang="bg-BG" noProof="0"/>
              <a:t>Щракнете, за да добавите подпис</a:t>
            </a:r>
          </a:p>
        </p:txBody>
      </p:sp>
      <p:sp>
        <p:nvSpPr>
          <p:cNvPr id="17" name="Контейнер за текст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6601385"/>
            <a:ext cx="2274887" cy="315913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cxnSp>
        <p:nvCxnSpPr>
          <p:cNvPr id="19" name="Право съединение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7385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о съединение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17452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Контейнер за текст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6263" y="6138863"/>
            <a:ext cx="2266950" cy="211137"/>
          </a:xfrm>
        </p:spPr>
        <p:txBody>
          <a:bodyPr lIns="0" rtlCol="0">
            <a:no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  <p:sp>
        <p:nvSpPr>
          <p:cNvPr id="23" name="Контейнер за текст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6263" y="6601385"/>
            <a:ext cx="2274887" cy="276225"/>
          </a:xfrm>
        </p:spPr>
        <p:txBody>
          <a:bodyPr lIns="0" rtlCol="0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bg-BG" noProof="0"/>
              <a:t>Щракнете, за да редактирате стиловете на текста на 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EC5CF7-DE78-4867-AB4E-CB47D0AEA239}" type="datetime1">
              <a:rPr lang="bg-BG" noProof="0" smtClean="0"/>
              <a:t>11.6.2021 г.</a:t>
            </a:fld>
            <a:endParaRPr lang="bg-BG" noProof="0"/>
          </a:p>
        </p:txBody>
      </p:sp>
      <p:sp>
        <p:nvSpPr>
          <p:cNvPr id="5" name="Контейнер за долен колонтитул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A2487D1-48A9-4AA2-9114-A11CB55E6EE5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63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8591" indent="-188591" algn="l" defTabSz="754363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7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54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35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17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98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rtlCol="0"/>
          <a:lstStyle/>
          <a:p>
            <a:pPr rtl="0"/>
            <a:r>
              <a:rPr lang="bg-BG"/>
              <a:t>Неха Бенджари</a:t>
            </a: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86" y="4582886"/>
            <a:ext cx="4923064" cy="1375954"/>
          </a:xfrm>
        </p:spPr>
        <p:txBody>
          <a:bodyPr rtlCol="0">
            <a:normAutofit/>
          </a:bodyPr>
          <a:lstStyle/>
          <a:p>
            <a:pPr rtl="0"/>
            <a:r>
              <a:rPr lang="bg-BG"/>
              <a:t>за постигнати забележителни резултати по време на есенните разпродажби. Поздравления за постижението "Най-много приключени сделки" по време на това събитие. </a:t>
            </a:r>
          </a:p>
        </p:txBody>
      </p:sp>
      <p:sp>
        <p:nvSpPr>
          <p:cNvPr id="6" name="Контейнер за текст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729343"/>
            <a:ext cx="4395787" cy="38032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bg-BG"/>
              <a:t>Служител на месеца</a:t>
            </a:r>
          </a:p>
        </p:txBody>
      </p:sp>
      <p:sp>
        <p:nvSpPr>
          <p:cNvPr id="7" name="Контейнер за текст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85" y="2022951"/>
            <a:ext cx="4915828" cy="275571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bg-BG"/>
              <a:t>Този сертификат се дава на: </a:t>
            </a:r>
          </a:p>
        </p:txBody>
      </p:sp>
      <p:pic>
        <p:nvPicPr>
          <p:cNvPr id="19" name="Контейнер за картина 18" descr="Контейнер за подпис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670" y="6092031"/>
            <a:ext cx="2121555" cy="304798"/>
          </a:xfrm>
        </p:spPr>
      </p:pic>
      <p:sp>
        <p:nvSpPr>
          <p:cNvPr id="8" name="Контейнер за текст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313" y="6601385"/>
            <a:ext cx="2274887" cy="441672"/>
          </a:xfrm>
        </p:spPr>
        <p:txBody>
          <a:bodyPr rtlCol="0"/>
          <a:lstStyle/>
          <a:p>
            <a:pPr rtl="0"/>
            <a:r>
              <a:rPr lang="bg-BG" dirty="0"/>
              <a:t>Пейтън Дейвис, Главен маркетинг директор</a:t>
            </a:r>
          </a:p>
        </p:txBody>
      </p:sp>
      <p:sp>
        <p:nvSpPr>
          <p:cNvPr id="10" name="Контейнер за текст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6263" y="6138863"/>
            <a:ext cx="2266950" cy="211137"/>
          </a:xfrm>
        </p:spPr>
        <p:txBody>
          <a:bodyPr rtlCol="0"/>
          <a:lstStyle/>
          <a:p>
            <a:pPr rtl="0"/>
            <a:r>
              <a:rPr lang="bg-BG"/>
              <a:t>6 юни, 20ХХ</a:t>
            </a:r>
          </a:p>
        </p:txBody>
      </p:sp>
      <p:sp>
        <p:nvSpPr>
          <p:cNvPr id="9" name="Контейнер за текст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6263" y="6601385"/>
            <a:ext cx="2274887" cy="276225"/>
          </a:xfrm>
        </p:spPr>
        <p:txBody>
          <a:bodyPr rtlCol="0"/>
          <a:lstStyle/>
          <a:p>
            <a:pPr rtl="0"/>
            <a:r>
              <a:rPr lang="bg-BG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Служител на месеца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47</ap:Words>
  <ap:PresentationFormat>По избор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Franklin Gothic Book</vt:lpstr>
      <vt:lpstr>Franklin Gothic Medium</vt:lpstr>
      <vt:lpstr>Служител на месеца</vt:lpstr>
      <vt:lpstr>Неха Бенджари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2021-06-11T07:37:35Z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