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 rtl="0"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6461" autoAdjust="0"/>
  </p:normalViewPr>
  <p:slideViewPr>
    <p:cSldViewPr snapToGrid="0" showGuides="1">
      <p:cViewPr varScale="1">
        <p:scale>
          <a:sx n="88" d="100"/>
          <a:sy n="88" d="100"/>
        </p:scale>
        <p:origin x="2004" y="9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3" d="100"/>
          <a:sy n="73" d="100"/>
        </p:scale>
        <p:origin x="221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ен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bg-BG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5BE6760E-F388-4F0B-A1AB-C969D83B1CD2}" type="datetime1">
              <a:rPr lang="bg-BG" smtClean="0"/>
              <a:pPr algn="r" rtl="0"/>
              <a:t>28.12.2013 г.</a:t>
            </a:fld>
            <a:endParaRPr lang="bg-BG" dirty="0"/>
          </a:p>
        </p:txBody>
      </p:sp>
      <p:sp>
        <p:nvSpPr>
          <p:cNvPr id="4" name="Контейнер за долен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bg-BG" dirty="0"/>
          </a:p>
        </p:txBody>
      </p:sp>
      <p:sp>
        <p:nvSpPr>
          <p:cNvPr id="5" name="Контейнер за номер на слайд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bg-BG" dirty="0" smtClean="0"/>
              <a:t>‹#›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7438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ен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bg-BG" noProof="0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6C52A26E-F87B-4AF7-8C23-70223CF786B0}" type="datetime1">
              <a:rPr lang="bg-BG" smtClean="0"/>
              <a:pPr/>
              <a:t>28.12.2013 г.</a:t>
            </a:fld>
            <a:endParaRPr lang="bg-BG" dirty="0"/>
          </a:p>
        </p:txBody>
      </p:sp>
      <p:sp>
        <p:nvSpPr>
          <p:cNvPr id="4" name="Контейнер за изображение на слайд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bg-BG" noProof="0" dirty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bg-BG" noProof="0" dirty="0" smtClean="0"/>
              <a:t>Щракнете, за да редактирате стиловете на текста в образеца</a:t>
            </a:r>
          </a:p>
          <a:p>
            <a:pPr lvl="1" rtl="0"/>
            <a:r>
              <a:rPr lang="bg-BG" noProof="0" dirty="0" smtClean="0"/>
              <a:t>Второ ниво</a:t>
            </a:r>
          </a:p>
          <a:p>
            <a:pPr lvl="2" rtl="0"/>
            <a:r>
              <a:rPr lang="bg-BG" noProof="0" dirty="0" smtClean="0"/>
              <a:t>Трето ниво</a:t>
            </a:r>
          </a:p>
          <a:p>
            <a:pPr lvl="3" rtl="0"/>
            <a:r>
              <a:rPr lang="bg-BG" noProof="0" dirty="0" smtClean="0"/>
              <a:t>Четвърто ниво</a:t>
            </a:r>
          </a:p>
          <a:p>
            <a:pPr lvl="4" rtl="0"/>
            <a:r>
              <a:rPr lang="bg-BG" noProof="0" dirty="0" smtClean="0"/>
              <a:t>Пето ниво</a:t>
            </a:r>
            <a:endParaRPr lang="bg-BG" noProof="0" dirty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bg-BG" noProof="0" dirty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r>
              <a:rPr lang="bg-BG" dirty="0" smtClean="0"/>
              <a:t>‹#›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6948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bg-BG" dirty="0" smtClean="0"/>
              <a:t>За да промените първата примерна визитна картичка, заместете съдържанието със свое собствено. </a:t>
            </a:r>
          </a:p>
          <a:p>
            <a:pPr rtl="0"/>
            <a:endParaRPr lang="bg-BG" baseline="0" noProof="0" dirty="0" smtClean="0"/>
          </a:p>
          <a:p>
            <a:pPr rtl="0"/>
            <a:r>
              <a:rPr lang="bg-BG" baseline="0" dirty="0" smtClean="0"/>
              <a:t>Или, ако предпочитате да започнете на чисто, натиснете бутона "Нов слайд" в раздела "Начало", за да вмъкнете нова страница. Сега въведете своя текст в празните контейнери.</a:t>
            </a:r>
            <a:endParaRPr lang="bg-BG" dirty="0"/>
          </a:p>
        </p:txBody>
      </p:sp>
      <p:sp>
        <p:nvSpPr>
          <p:cNvPr id="4" name="Контейнер за номер на слайд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97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формление по избо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Контейнер за текст 2"/>
          <p:cNvSpPr>
            <a:spLocks noGrp="1"/>
          </p:cNvSpPr>
          <p:nvPr>
            <p:ph type="body" sz="quarter" idx="88" hasCustomPrompt="1"/>
          </p:nvPr>
        </p:nvSpPr>
        <p:spPr>
          <a:xfrm>
            <a:off x="1377023" y="674780"/>
            <a:ext cx="2260406" cy="183159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72" name="Контейнер за текст 2"/>
          <p:cNvSpPr>
            <a:spLocks noGrp="1"/>
          </p:cNvSpPr>
          <p:nvPr>
            <p:ph type="body" sz="quarter" idx="137" hasCustomPrompt="1"/>
          </p:nvPr>
        </p:nvSpPr>
        <p:spPr>
          <a:xfrm>
            <a:off x="1377023" y="867678"/>
            <a:ext cx="2260406" cy="15401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73" name="Контейнер за текст 2"/>
          <p:cNvSpPr>
            <a:spLocks noGrp="1"/>
          </p:cNvSpPr>
          <p:nvPr>
            <p:ph type="body" sz="quarter" idx="138" hasCustomPrompt="1"/>
          </p:nvPr>
        </p:nvSpPr>
        <p:spPr>
          <a:xfrm>
            <a:off x="1426033" y="1226614"/>
            <a:ext cx="2211395" cy="384369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75" name="Контейнер за текст 2"/>
          <p:cNvSpPr>
            <a:spLocks noGrp="1"/>
          </p:cNvSpPr>
          <p:nvPr>
            <p:ph type="body" sz="quarter" idx="140" hasCustomPrompt="1"/>
          </p:nvPr>
        </p:nvSpPr>
        <p:spPr>
          <a:xfrm>
            <a:off x="1426034" y="1683600"/>
            <a:ext cx="309600" cy="12816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77" name="Контейнер за текст 2"/>
          <p:cNvSpPr>
            <a:spLocks noGrp="1"/>
          </p:cNvSpPr>
          <p:nvPr>
            <p:ph type="body" sz="quarter" idx="141" hasCustomPrompt="1"/>
          </p:nvPr>
        </p:nvSpPr>
        <p:spPr>
          <a:xfrm>
            <a:off x="1742364" y="1683600"/>
            <a:ext cx="1847248" cy="12816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78" name="Контейнер за текст 2"/>
          <p:cNvSpPr>
            <a:spLocks noGrp="1"/>
          </p:cNvSpPr>
          <p:nvPr>
            <p:ph type="body" sz="quarter" idx="142" hasCustomPrompt="1"/>
          </p:nvPr>
        </p:nvSpPr>
        <p:spPr>
          <a:xfrm>
            <a:off x="1426033" y="1820148"/>
            <a:ext cx="456531" cy="12942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79" name="Контейнер за текст 2"/>
          <p:cNvSpPr>
            <a:spLocks noGrp="1"/>
          </p:cNvSpPr>
          <p:nvPr>
            <p:ph type="body" sz="quarter" idx="143" hasCustomPrompt="1"/>
          </p:nvPr>
        </p:nvSpPr>
        <p:spPr>
          <a:xfrm>
            <a:off x="1882562" y="1820149"/>
            <a:ext cx="1707052" cy="128606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80" name="Контейнер за текст 2"/>
          <p:cNvSpPr>
            <a:spLocks noGrp="1"/>
          </p:cNvSpPr>
          <p:nvPr>
            <p:ph type="body" sz="quarter" idx="144" hasCustomPrompt="1"/>
          </p:nvPr>
        </p:nvSpPr>
        <p:spPr>
          <a:xfrm>
            <a:off x="1426034" y="1956815"/>
            <a:ext cx="624619" cy="132259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81" name="Контейнер за текст 2"/>
          <p:cNvSpPr>
            <a:spLocks noGrp="1"/>
          </p:cNvSpPr>
          <p:nvPr>
            <p:ph type="body" sz="quarter" idx="145" hasCustomPrompt="1"/>
          </p:nvPr>
        </p:nvSpPr>
        <p:spPr>
          <a:xfrm>
            <a:off x="2050651" y="1955156"/>
            <a:ext cx="1538964" cy="13151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  <p:cxnSp>
        <p:nvCxnSpPr>
          <p:cNvPr id="5" name="Прав съединител 4"/>
          <p:cNvCxnSpPr/>
          <p:nvPr userDrawn="1"/>
        </p:nvCxnSpPr>
        <p:spPr>
          <a:xfrm flipV="1">
            <a:off x="977846" y="1142810"/>
            <a:ext cx="42731" cy="62050"/>
          </a:xfrm>
          <a:prstGeom prst="line">
            <a:avLst/>
          </a:prstGeom>
          <a:noFill/>
          <a:ln w="381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14" name="Контейнер за текст 2"/>
          <p:cNvSpPr>
            <a:spLocks noGrp="1"/>
          </p:cNvSpPr>
          <p:nvPr>
            <p:ph type="body" sz="quarter" idx="146" hasCustomPrompt="1"/>
          </p:nvPr>
        </p:nvSpPr>
        <p:spPr>
          <a:xfrm>
            <a:off x="4552878" y="674780"/>
            <a:ext cx="2245853" cy="191995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215" name="Контейнер за текст 2"/>
          <p:cNvSpPr>
            <a:spLocks noGrp="1"/>
          </p:cNvSpPr>
          <p:nvPr>
            <p:ph type="body" sz="quarter" idx="147" hasCustomPrompt="1"/>
          </p:nvPr>
        </p:nvSpPr>
        <p:spPr>
          <a:xfrm>
            <a:off x="4552878" y="867678"/>
            <a:ext cx="2245853" cy="16144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216" name="Контейнер за текст 2"/>
          <p:cNvSpPr>
            <a:spLocks noGrp="1"/>
          </p:cNvSpPr>
          <p:nvPr>
            <p:ph type="body" sz="quarter" idx="148" hasCustomPrompt="1"/>
          </p:nvPr>
        </p:nvSpPr>
        <p:spPr>
          <a:xfrm>
            <a:off x="4639144" y="1226614"/>
            <a:ext cx="2159588" cy="396476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217" name="Контейнер за текст 2"/>
          <p:cNvSpPr>
            <a:spLocks noGrp="1"/>
          </p:cNvSpPr>
          <p:nvPr>
            <p:ph type="body" sz="quarter" idx="149" hasCustomPrompt="1"/>
          </p:nvPr>
        </p:nvSpPr>
        <p:spPr>
          <a:xfrm>
            <a:off x="4639144" y="1683599"/>
            <a:ext cx="312583" cy="120774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218" name="Контейнер за текст 2"/>
          <p:cNvSpPr>
            <a:spLocks noGrp="1"/>
          </p:cNvSpPr>
          <p:nvPr>
            <p:ph type="body" sz="quarter" idx="150" hasCustomPrompt="1"/>
          </p:nvPr>
        </p:nvSpPr>
        <p:spPr>
          <a:xfrm>
            <a:off x="4951726" y="1683599"/>
            <a:ext cx="1829034" cy="12143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219" name="Контейнер за текст 2"/>
          <p:cNvSpPr>
            <a:spLocks noGrp="1"/>
          </p:cNvSpPr>
          <p:nvPr>
            <p:ph type="body" sz="quarter" idx="151" hasCustomPrompt="1"/>
          </p:nvPr>
        </p:nvSpPr>
        <p:spPr>
          <a:xfrm>
            <a:off x="4639144" y="1817676"/>
            <a:ext cx="458008" cy="13881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220" name="Контейнер за текст 2"/>
          <p:cNvSpPr>
            <a:spLocks noGrp="1"/>
          </p:cNvSpPr>
          <p:nvPr>
            <p:ph type="body" sz="quarter" idx="152" hasCustomPrompt="1"/>
          </p:nvPr>
        </p:nvSpPr>
        <p:spPr>
          <a:xfrm>
            <a:off x="5097152" y="1818339"/>
            <a:ext cx="1683608" cy="136816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221" name="Контейнер за текст 2"/>
          <p:cNvSpPr>
            <a:spLocks noGrp="1"/>
          </p:cNvSpPr>
          <p:nvPr>
            <p:ph type="body" sz="quarter" idx="153" hasCustomPrompt="1"/>
          </p:nvPr>
        </p:nvSpPr>
        <p:spPr>
          <a:xfrm>
            <a:off x="4637159" y="1968457"/>
            <a:ext cx="628385" cy="108872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222" name="Контейнер за текст 2"/>
          <p:cNvSpPr>
            <a:spLocks noGrp="1"/>
          </p:cNvSpPr>
          <p:nvPr>
            <p:ph type="body" sz="quarter" idx="154" hasCustomPrompt="1"/>
          </p:nvPr>
        </p:nvSpPr>
        <p:spPr>
          <a:xfrm>
            <a:off x="5270471" y="1968458"/>
            <a:ext cx="1510289" cy="111484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  <p:sp>
        <p:nvSpPr>
          <p:cNvPr id="223" name="Контейнер за текст 2"/>
          <p:cNvSpPr>
            <a:spLocks noGrp="1"/>
          </p:cNvSpPr>
          <p:nvPr>
            <p:ph type="body" sz="quarter" idx="155" hasCustomPrompt="1"/>
          </p:nvPr>
        </p:nvSpPr>
        <p:spPr>
          <a:xfrm>
            <a:off x="1377024" y="2504608"/>
            <a:ext cx="2260404" cy="18451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224" name="Контейнер за текст 2"/>
          <p:cNvSpPr>
            <a:spLocks noGrp="1"/>
          </p:cNvSpPr>
          <p:nvPr>
            <p:ph type="body" sz="quarter" idx="156" hasCustomPrompt="1"/>
          </p:nvPr>
        </p:nvSpPr>
        <p:spPr>
          <a:xfrm>
            <a:off x="1377024" y="2697506"/>
            <a:ext cx="2260404" cy="155153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225" name="Контейнер за текст 2"/>
          <p:cNvSpPr>
            <a:spLocks noGrp="1"/>
          </p:cNvSpPr>
          <p:nvPr>
            <p:ph type="body" sz="quarter" idx="157" hasCustomPrompt="1"/>
          </p:nvPr>
        </p:nvSpPr>
        <p:spPr>
          <a:xfrm>
            <a:off x="1433630" y="3056442"/>
            <a:ext cx="2203798" cy="389752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226" name="Контейнер за текст 2"/>
          <p:cNvSpPr>
            <a:spLocks noGrp="1"/>
          </p:cNvSpPr>
          <p:nvPr>
            <p:ph type="body" sz="quarter" idx="158" hasCustomPrompt="1"/>
          </p:nvPr>
        </p:nvSpPr>
        <p:spPr>
          <a:xfrm>
            <a:off x="1426033" y="3513428"/>
            <a:ext cx="305002" cy="121396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227" name="Контейнер за текст 2"/>
          <p:cNvSpPr>
            <a:spLocks noGrp="1"/>
          </p:cNvSpPr>
          <p:nvPr>
            <p:ph type="body" sz="quarter" idx="159" hasCustomPrompt="1"/>
          </p:nvPr>
        </p:nvSpPr>
        <p:spPr>
          <a:xfrm>
            <a:off x="1740695" y="3513428"/>
            <a:ext cx="1842144" cy="12692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228" name="Контейнер за текст 2"/>
          <p:cNvSpPr>
            <a:spLocks noGrp="1"/>
          </p:cNvSpPr>
          <p:nvPr>
            <p:ph type="body" sz="quarter" idx="160" hasCustomPrompt="1"/>
          </p:nvPr>
        </p:nvSpPr>
        <p:spPr>
          <a:xfrm>
            <a:off x="1426033" y="3649977"/>
            <a:ext cx="455155" cy="11431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229" name="Контейнер за текст 2"/>
          <p:cNvSpPr>
            <a:spLocks noGrp="1"/>
          </p:cNvSpPr>
          <p:nvPr>
            <p:ph type="body" sz="quarter" idx="161" hasCustomPrompt="1"/>
          </p:nvPr>
        </p:nvSpPr>
        <p:spPr>
          <a:xfrm>
            <a:off x="1888313" y="3649976"/>
            <a:ext cx="1695547" cy="11431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230" name="Контейнер за текст 2"/>
          <p:cNvSpPr>
            <a:spLocks noGrp="1"/>
          </p:cNvSpPr>
          <p:nvPr>
            <p:ph type="body" sz="quarter" idx="162" hasCustomPrompt="1"/>
          </p:nvPr>
        </p:nvSpPr>
        <p:spPr>
          <a:xfrm>
            <a:off x="1426033" y="3772673"/>
            <a:ext cx="624619" cy="14198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231" name="Контейнер за текст 2"/>
          <p:cNvSpPr>
            <a:spLocks noGrp="1"/>
          </p:cNvSpPr>
          <p:nvPr>
            <p:ph type="body" sz="quarter" idx="163" hasCustomPrompt="1"/>
          </p:nvPr>
        </p:nvSpPr>
        <p:spPr>
          <a:xfrm>
            <a:off x="2050651" y="3772674"/>
            <a:ext cx="1532187" cy="140688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  <p:sp>
        <p:nvSpPr>
          <p:cNvPr id="232" name="Контейнер за текст 2"/>
          <p:cNvSpPr>
            <a:spLocks noGrp="1"/>
          </p:cNvSpPr>
          <p:nvPr>
            <p:ph type="body" sz="quarter" idx="164" hasCustomPrompt="1"/>
          </p:nvPr>
        </p:nvSpPr>
        <p:spPr>
          <a:xfrm>
            <a:off x="4552879" y="2504609"/>
            <a:ext cx="2245851" cy="183619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233" name="Контейнер за текст 2"/>
          <p:cNvSpPr>
            <a:spLocks noGrp="1"/>
          </p:cNvSpPr>
          <p:nvPr>
            <p:ph type="body" sz="quarter" idx="165" hasCustomPrompt="1"/>
          </p:nvPr>
        </p:nvSpPr>
        <p:spPr>
          <a:xfrm>
            <a:off x="4552879" y="2697507"/>
            <a:ext cx="2245852" cy="154401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234" name="Контейнер за текст 2"/>
          <p:cNvSpPr>
            <a:spLocks noGrp="1"/>
          </p:cNvSpPr>
          <p:nvPr>
            <p:ph type="body" sz="quarter" idx="166" hasCustomPrompt="1"/>
          </p:nvPr>
        </p:nvSpPr>
        <p:spPr>
          <a:xfrm>
            <a:off x="4639540" y="3056441"/>
            <a:ext cx="2159190" cy="389004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235" name="Контейнер за текст 2"/>
          <p:cNvSpPr>
            <a:spLocks noGrp="1"/>
          </p:cNvSpPr>
          <p:nvPr>
            <p:ph type="body" sz="quarter" idx="167" hasCustomPrompt="1"/>
          </p:nvPr>
        </p:nvSpPr>
        <p:spPr>
          <a:xfrm>
            <a:off x="4637158" y="3513427"/>
            <a:ext cx="314567" cy="12784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236" name="Контейнер за текст 2"/>
          <p:cNvSpPr>
            <a:spLocks noGrp="1"/>
          </p:cNvSpPr>
          <p:nvPr>
            <p:ph type="body" sz="quarter" idx="168" hasCustomPrompt="1"/>
          </p:nvPr>
        </p:nvSpPr>
        <p:spPr>
          <a:xfrm>
            <a:off x="4951725" y="3513428"/>
            <a:ext cx="1829035" cy="126346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237" name="Контейнер за текст 2"/>
          <p:cNvSpPr>
            <a:spLocks noGrp="1"/>
          </p:cNvSpPr>
          <p:nvPr>
            <p:ph type="body" sz="quarter" idx="169" hasCustomPrompt="1"/>
          </p:nvPr>
        </p:nvSpPr>
        <p:spPr>
          <a:xfrm>
            <a:off x="4637158" y="3649977"/>
            <a:ext cx="459994" cy="108682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238" name="Контейнер за текст 2"/>
          <p:cNvSpPr>
            <a:spLocks noGrp="1"/>
          </p:cNvSpPr>
          <p:nvPr>
            <p:ph type="body" sz="quarter" idx="170" hasCustomPrompt="1"/>
          </p:nvPr>
        </p:nvSpPr>
        <p:spPr>
          <a:xfrm>
            <a:off x="5097152" y="3649978"/>
            <a:ext cx="1683608" cy="10868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239" name="Контейнер за текст 2"/>
          <p:cNvSpPr>
            <a:spLocks noGrp="1"/>
          </p:cNvSpPr>
          <p:nvPr>
            <p:ph type="body" sz="quarter" idx="171" hasCustomPrompt="1"/>
          </p:nvPr>
        </p:nvSpPr>
        <p:spPr>
          <a:xfrm>
            <a:off x="4637158" y="3768860"/>
            <a:ext cx="628385" cy="15647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240" name="Контейнер за текст 2"/>
          <p:cNvSpPr>
            <a:spLocks noGrp="1"/>
          </p:cNvSpPr>
          <p:nvPr>
            <p:ph type="body" sz="quarter" idx="172" hasCustomPrompt="1"/>
          </p:nvPr>
        </p:nvSpPr>
        <p:spPr>
          <a:xfrm>
            <a:off x="5265542" y="3767307"/>
            <a:ext cx="1515218" cy="154836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  <p:sp>
        <p:nvSpPr>
          <p:cNvPr id="241" name="Контейнер за текст 2"/>
          <p:cNvSpPr>
            <a:spLocks noGrp="1"/>
          </p:cNvSpPr>
          <p:nvPr>
            <p:ph type="body" sz="quarter" idx="173" hasCustomPrompt="1"/>
          </p:nvPr>
        </p:nvSpPr>
        <p:spPr>
          <a:xfrm>
            <a:off x="1391619" y="4330193"/>
            <a:ext cx="2245809" cy="18451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242" name="Контейнер за текст 2"/>
          <p:cNvSpPr>
            <a:spLocks noGrp="1"/>
          </p:cNvSpPr>
          <p:nvPr>
            <p:ph type="body" sz="quarter" idx="174" hasCustomPrompt="1"/>
          </p:nvPr>
        </p:nvSpPr>
        <p:spPr>
          <a:xfrm>
            <a:off x="1380227" y="4523092"/>
            <a:ext cx="2257202" cy="152426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243" name="Контейнер за текст 2"/>
          <p:cNvSpPr>
            <a:spLocks noGrp="1"/>
          </p:cNvSpPr>
          <p:nvPr>
            <p:ph type="body" sz="quarter" idx="175" hasCustomPrompt="1"/>
          </p:nvPr>
        </p:nvSpPr>
        <p:spPr>
          <a:xfrm>
            <a:off x="1420483" y="4882028"/>
            <a:ext cx="2216945" cy="361020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244" name="Контейнер за текст 2"/>
          <p:cNvSpPr>
            <a:spLocks noGrp="1"/>
          </p:cNvSpPr>
          <p:nvPr>
            <p:ph type="body" sz="quarter" idx="176" hasCustomPrompt="1"/>
          </p:nvPr>
        </p:nvSpPr>
        <p:spPr>
          <a:xfrm>
            <a:off x="1422925" y="5339012"/>
            <a:ext cx="308109" cy="143499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245" name="Контейнер за текст 2"/>
          <p:cNvSpPr>
            <a:spLocks noGrp="1"/>
          </p:cNvSpPr>
          <p:nvPr>
            <p:ph type="body" sz="quarter" idx="177" hasCustomPrompt="1"/>
          </p:nvPr>
        </p:nvSpPr>
        <p:spPr>
          <a:xfrm>
            <a:off x="1740273" y="5339013"/>
            <a:ext cx="1849339" cy="14205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246" name="Контейнер за текст 2"/>
          <p:cNvSpPr>
            <a:spLocks noGrp="1"/>
          </p:cNvSpPr>
          <p:nvPr>
            <p:ph type="body" sz="quarter" idx="178" hasCustomPrompt="1"/>
          </p:nvPr>
        </p:nvSpPr>
        <p:spPr>
          <a:xfrm>
            <a:off x="1422925" y="5490347"/>
            <a:ext cx="455881" cy="114586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247" name="Контейнер за текст 2"/>
          <p:cNvSpPr>
            <a:spLocks noGrp="1"/>
          </p:cNvSpPr>
          <p:nvPr>
            <p:ph type="body" sz="quarter" idx="179" hasCustomPrompt="1"/>
          </p:nvPr>
        </p:nvSpPr>
        <p:spPr>
          <a:xfrm>
            <a:off x="1883569" y="5489717"/>
            <a:ext cx="1706043" cy="114272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248" name="Контейнер за текст 2"/>
          <p:cNvSpPr>
            <a:spLocks noGrp="1"/>
          </p:cNvSpPr>
          <p:nvPr>
            <p:ph type="body" sz="quarter" idx="180" hasCustomPrompt="1"/>
          </p:nvPr>
        </p:nvSpPr>
        <p:spPr>
          <a:xfrm>
            <a:off x="1422925" y="5612229"/>
            <a:ext cx="627727" cy="12351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249" name="Контейнер за текст 2"/>
          <p:cNvSpPr>
            <a:spLocks noGrp="1"/>
          </p:cNvSpPr>
          <p:nvPr>
            <p:ph type="body" sz="quarter" idx="181" hasCustomPrompt="1"/>
          </p:nvPr>
        </p:nvSpPr>
        <p:spPr>
          <a:xfrm>
            <a:off x="2050651" y="5611285"/>
            <a:ext cx="1538963" cy="12600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  <p:sp>
        <p:nvSpPr>
          <p:cNvPr id="250" name="Контейнер за текст 2"/>
          <p:cNvSpPr>
            <a:spLocks noGrp="1"/>
          </p:cNvSpPr>
          <p:nvPr>
            <p:ph type="body" sz="quarter" idx="182" hasCustomPrompt="1"/>
          </p:nvPr>
        </p:nvSpPr>
        <p:spPr>
          <a:xfrm>
            <a:off x="4552879" y="4330193"/>
            <a:ext cx="2245852" cy="18451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251" name="Контейнер за текст 2"/>
          <p:cNvSpPr>
            <a:spLocks noGrp="1"/>
          </p:cNvSpPr>
          <p:nvPr>
            <p:ph type="body" sz="quarter" idx="183" hasCustomPrompt="1"/>
          </p:nvPr>
        </p:nvSpPr>
        <p:spPr>
          <a:xfrm>
            <a:off x="4552879" y="4523092"/>
            <a:ext cx="2245852" cy="16173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252" name="Контейнер за текст 2"/>
          <p:cNvSpPr>
            <a:spLocks noGrp="1"/>
          </p:cNvSpPr>
          <p:nvPr>
            <p:ph type="body" sz="quarter" idx="184" hasCustomPrompt="1"/>
          </p:nvPr>
        </p:nvSpPr>
        <p:spPr>
          <a:xfrm>
            <a:off x="4637158" y="4882027"/>
            <a:ext cx="2161572" cy="361021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253" name="Контейнер за текст 2"/>
          <p:cNvSpPr>
            <a:spLocks noGrp="1"/>
          </p:cNvSpPr>
          <p:nvPr>
            <p:ph type="body" sz="quarter" idx="185" hasCustomPrompt="1"/>
          </p:nvPr>
        </p:nvSpPr>
        <p:spPr>
          <a:xfrm>
            <a:off x="4637157" y="5339012"/>
            <a:ext cx="314567" cy="12644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254" name="Контейнер за текст 2"/>
          <p:cNvSpPr>
            <a:spLocks noGrp="1"/>
          </p:cNvSpPr>
          <p:nvPr>
            <p:ph type="body" sz="quarter" idx="186" hasCustomPrompt="1"/>
          </p:nvPr>
        </p:nvSpPr>
        <p:spPr>
          <a:xfrm>
            <a:off x="4951724" y="5339013"/>
            <a:ext cx="1829036" cy="126446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255" name="Контейнер за текст 2"/>
          <p:cNvSpPr>
            <a:spLocks noGrp="1"/>
          </p:cNvSpPr>
          <p:nvPr>
            <p:ph type="body" sz="quarter" idx="187" hasCustomPrompt="1"/>
          </p:nvPr>
        </p:nvSpPr>
        <p:spPr>
          <a:xfrm>
            <a:off x="4637158" y="5475562"/>
            <a:ext cx="459994" cy="126624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256" name="Контейнер за текст 2"/>
          <p:cNvSpPr>
            <a:spLocks noGrp="1"/>
          </p:cNvSpPr>
          <p:nvPr>
            <p:ph type="body" sz="quarter" idx="188" hasCustomPrompt="1"/>
          </p:nvPr>
        </p:nvSpPr>
        <p:spPr>
          <a:xfrm>
            <a:off x="5097152" y="5475562"/>
            <a:ext cx="1683608" cy="12662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257" name="Контейнер за текст 2"/>
          <p:cNvSpPr>
            <a:spLocks noGrp="1"/>
          </p:cNvSpPr>
          <p:nvPr>
            <p:ph type="body" sz="quarter" idx="189" hasCustomPrompt="1"/>
          </p:nvPr>
        </p:nvSpPr>
        <p:spPr>
          <a:xfrm>
            <a:off x="4637158" y="5611965"/>
            <a:ext cx="628384" cy="12116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258" name="Контейнер за текст 2"/>
          <p:cNvSpPr>
            <a:spLocks noGrp="1"/>
          </p:cNvSpPr>
          <p:nvPr>
            <p:ph type="body" sz="quarter" idx="190" hasCustomPrompt="1"/>
          </p:nvPr>
        </p:nvSpPr>
        <p:spPr>
          <a:xfrm>
            <a:off x="5265542" y="5609027"/>
            <a:ext cx="1515218" cy="124102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  <p:sp>
        <p:nvSpPr>
          <p:cNvPr id="259" name="Контейнер за текст 2"/>
          <p:cNvSpPr>
            <a:spLocks noGrp="1"/>
          </p:cNvSpPr>
          <p:nvPr>
            <p:ph type="body" sz="quarter" idx="191" hasCustomPrompt="1"/>
          </p:nvPr>
        </p:nvSpPr>
        <p:spPr>
          <a:xfrm>
            <a:off x="1391619" y="6160409"/>
            <a:ext cx="2245809" cy="18573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260" name="Контейнер за текст 2"/>
          <p:cNvSpPr>
            <a:spLocks noGrp="1"/>
          </p:cNvSpPr>
          <p:nvPr>
            <p:ph type="body" sz="quarter" idx="192" hasCustomPrompt="1"/>
          </p:nvPr>
        </p:nvSpPr>
        <p:spPr>
          <a:xfrm>
            <a:off x="1391619" y="6353307"/>
            <a:ext cx="2245809" cy="15618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261" name="Контейнер за текст 2"/>
          <p:cNvSpPr>
            <a:spLocks noGrp="1"/>
          </p:cNvSpPr>
          <p:nvPr>
            <p:ph type="body" sz="quarter" idx="193" hasCustomPrompt="1"/>
          </p:nvPr>
        </p:nvSpPr>
        <p:spPr>
          <a:xfrm>
            <a:off x="1420482" y="6712242"/>
            <a:ext cx="2216946" cy="384370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262" name="Контейнер за текст 2"/>
          <p:cNvSpPr>
            <a:spLocks noGrp="1"/>
          </p:cNvSpPr>
          <p:nvPr>
            <p:ph type="body" sz="quarter" idx="194" hasCustomPrompt="1"/>
          </p:nvPr>
        </p:nvSpPr>
        <p:spPr>
          <a:xfrm>
            <a:off x="1417562" y="7169228"/>
            <a:ext cx="324802" cy="12454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263" name="Контейнер за текст 2"/>
          <p:cNvSpPr>
            <a:spLocks noGrp="1"/>
          </p:cNvSpPr>
          <p:nvPr>
            <p:ph type="body" sz="quarter" idx="195" hasCustomPrompt="1"/>
          </p:nvPr>
        </p:nvSpPr>
        <p:spPr>
          <a:xfrm>
            <a:off x="1742363" y="7169229"/>
            <a:ext cx="1840476" cy="127898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264" name="Контейнер за текст 2"/>
          <p:cNvSpPr>
            <a:spLocks noGrp="1"/>
          </p:cNvSpPr>
          <p:nvPr>
            <p:ph type="body" sz="quarter" idx="196" hasCustomPrompt="1"/>
          </p:nvPr>
        </p:nvSpPr>
        <p:spPr>
          <a:xfrm>
            <a:off x="1420483" y="7305778"/>
            <a:ext cx="465826" cy="117335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265" name="Контейнер за текст 2"/>
          <p:cNvSpPr>
            <a:spLocks noGrp="1"/>
          </p:cNvSpPr>
          <p:nvPr>
            <p:ph type="body" sz="quarter" idx="197" hasCustomPrompt="1"/>
          </p:nvPr>
        </p:nvSpPr>
        <p:spPr>
          <a:xfrm>
            <a:off x="1888313" y="7305778"/>
            <a:ext cx="1694525" cy="11579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266" name="Контейнер за текст 2"/>
          <p:cNvSpPr>
            <a:spLocks noGrp="1"/>
          </p:cNvSpPr>
          <p:nvPr>
            <p:ph type="body" sz="quarter" idx="198" hasCustomPrompt="1"/>
          </p:nvPr>
        </p:nvSpPr>
        <p:spPr>
          <a:xfrm>
            <a:off x="1417634" y="7431764"/>
            <a:ext cx="633018" cy="138698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267" name="Контейнер за текст 2"/>
          <p:cNvSpPr>
            <a:spLocks noGrp="1"/>
          </p:cNvSpPr>
          <p:nvPr>
            <p:ph type="body" sz="quarter" idx="199" hasCustomPrompt="1"/>
          </p:nvPr>
        </p:nvSpPr>
        <p:spPr>
          <a:xfrm>
            <a:off x="2050651" y="7428411"/>
            <a:ext cx="1533209" cy="13828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  <p:sp>
        <p:nvSpPr>
          <p:cNvPr id="268" name="Контейнер за текст 2"/>
          <p:cNvSpPr>
            <a:spLocks noGrp="1"/>
          </p:cNvSpPr>
          <p:nvPr>
            <p:ph type="body" sz="quarter" idx="200" hasCustomPrompt="1"/>
          </p:nvPr>
        </p:nvSpPr>
        <p:spPr>
          <a:xfrm>
            <a:off x="4552878" y="6160409"/>
            <a:ext cx="2245852" cy="19229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269" name="Контейнер за текст 2"/>
          <p:cNvSpPr>
            <a:spLocks noGrp="1"/>
          </p:cNvSpPr>
          <p:nvPr>
            <p:ph type="body" sz="quarter" idx="201" hasCustomPrompt="1"/>
          </p:nvPr>
        </p:nvSpPr>
        <p:spPr>
          <a:xfrm>
            <a:off x="4552878" y="6353307"/>
            <a:ext cx="2245852" cy="149771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270" name="Контейнер за текст 2"/>
          <p:cNvSpPr>
            <a:spLocks noGrp="1"/>
          </p:cNvSpPr>
          <p:nvPr>
            <p:ph type="body" sz="quarter" idx="202" hasCustomPrompt="1"/>
          </p:nvPr>
        </p:nvSpPr>
        <p:spPr>
          <a:xfrm>
            <a:off x="4637157" y="6712242"/>
            <a:ext cx="2190718" cy="384370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271" name="Контейнер за текст 2"/>
          <p:cNvSpPr>
            <a:spLocks noGrp="1"/>
          </p:cNvSpPr>
          <p:nvPr>
            <p:ph type="body" sz="quarter" idx="203" hasCustomPrompt="1"/>
          </p:nvPr>
        </p:nvSpPr>
        <p:spPr>
          <a:xfrm>
            <a:off x="4637157" y="7169229"/>
            <a:ext cx="314567" cy="130798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272" name="Контейнер за текст 2"/>
          <p:cNvSpPr>
            <a:spLocks noGrp="1"/>
          </p:cNvSpPr>
          <p:nvPr>
            <p:ph type="body" sz="quarter" idx="204" hasCustomPrompt="1"/>
          </p:nvPr>
        </p:nvSpPr>
        <p:spPr>
          <a:xfrm>
            <a:off x="4951724" y="7169229"/>
            <a:ext cx="1829036" cy="129708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273" name="Контейнер за текст 2"/>
          <p:cNvSpPr>
            <a:spLocks noGrp="1"/>
          </p:cNvSpPr>
          <p:nvPr>
            <p:ph type="body" sz="quarter" idx="205" hasCustomPrompt="1"/>
          </p:nvPr>
        </p:nvSpPr>
        <p:spPr>
          <a:xfrm>
            <a:off x="4637156" y="7305778"/>
            <a:ext cx="459996" cy="11869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274" name="Контейнер за текст 2"/>
          <p:cNvSpPr>
            <a:spLocks noGrp="1"/>
          </p:cNvSpPr>
          <p:nvPr>
            <p:ph type="body" sz="quarter" idx="206" hasCustomPrompt="1"/>
          </p:nvPr>
        </p:nvSpPr>
        <p:spPr>
          <a:xfrm>
            <a:off x="5095669" y="7305778"/>
            <a:ext cx="1685091" cy="11579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275" name="Контейнер за текст 2"/>
          <p:cNvSpPr>
            <a:spLocks noGrp="1"/>
          </p:cNvSpPr>
          <p:nvPr>
            <p:ph type="body" sz="quarter" idx="207" hasCustomPrompt="1"/>
          </p:nvPr>
        </p:nvSpPr>
        <p:spPr>
          <a:xfrm>
            <a:off x="4637155" y="7430219"/>
            <a:ext cx="625201" cy="140242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276" name="Контейнер за текст 2"/>
          <p:cNvSpPr>
            <a:spLocks noGrp="1"/>
          </p:cNvSpPr>
          <p:nvPr>
            <p:ph type="body" sz="quarter" idx="208" hasCustomPrompt="1"/>
          </p:nvPr>
        </p:nvSpPr>
        <p:spPr>
          <a:xfrm>
            <a:off x="5262356" y="7428411"/>
            <a:ext cx="1518404" cy="14558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  <p:sp>
        <p:nvSpPr>
          <p:cNvPr id="277" name="Контейнер за текст 2"/>
          <p:cNvSpPr>
            <a:spLocks noGrp="1"/>
          </p:cNvSpPr>
          <p:nvPr>
            <p:ph type="body" sz="quarter" idx="209" hasCustomPrompt="1"/>
          </p:nvPr>
        </p:nvSpPr>
        <p:spPr>
          <a:xfrm>
            <a:off x="1391619" y="7995128"/>
            <a:ext cx="2245809" cy="17811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278" name="Контейнер за текст 2"/>
          <p:cNvSpPr>
            <a:spLocks noGrp="1"/>
          </p:cNvSpPr>
          <p:nvPr>
            <p:ph type="body" sz="quarter" idx="210" hasCustomPrompt="1"/>
          </p:nvPr>
        </p:nvSpPr>
        <p:spPr>
          <a:xfrm>
            <a:off x="1391619" y="8188026"/>
            <a:ext cx="2245809" cy="149771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279" name="Контейнер за текст 2"/>
          <p:cNvSpPr>
            <a:spLocks noGrp="1"/>
          </p:cNvSpPr>
          <p:nvPr>
            <p:ph type="body" sz="quarter" idx="211" hasCustomPrompt="1"/>
          </p:nvPr>
        </p:nvSpPr>
        <p:spPr>
          <a:xfrm>
            <a:off x="1417562" y="8546962"/>
            <a:ext cx="2219866" cy="389752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280" name="Контейнер за текст 2"/>
          <p:cNvSpPr>
            <a:spLocks noGrp="1"/>
          </p:cNvSpPr>
          <p:nvPr>
            <p:ph type="body" sz="quarter" idx="212" hasCustomPrompt="1"/>
          </p:nvPr>
        </p:nvSpPr>
        <p:spPr>
          <a:xfrm>
            <a:off x="1417219" y="9003948"/>
            <a:ext cx="319566" cy="12855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281" name="Контейнер за текст 2"/>
          <p:cNvSpPr>
            <a:spLocks noGrp="1"/>
          </p:cNvSpPr>
          <p:nvPr>
            <p:ph type="body" sz="quarter" idx="213" hasCustomPrompt="1"/>
          </p:nvPr>
        </p:nvSpPr>
        <p:spPr>
          <a:xfrm>
            <a:off x="1742363" y="9003948"/>
            <a:ext cx="1847248" cy="127055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282" name="Контейнер за текст 2"/>
          <p:cNvSpPr>
            <a:spLocks noGrp="1"/>
          </p:cNvSpPr>
          <p:nvPr>
            <p:ph type="body" sz="quarter" idx="214" hasCustomPrompt="1"/>
          </p:nvPr>
        </p:nvSpPr>
        <p:spPr>
          <a:xfrm>
            <a:off x="1417241" y="9140497"/>
            <a:ext cx="465321" cy="128016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283" name="Контейнер за текст 2"/>
          <p:cNvSpPr>
            <a:spLocks noGrp="1"/>
          </p:cNvSpPr>
          <p:nvPr>
            <p:ph type="body" sz="quarter" idx="215" hasCustomPrompt="1"/>
          </p:nvPr>
        </p:nvSpPr>
        <p:spPr>
          <a:xfrm>
            <a:off x="1888313" y="9140497"/>
            <a:ext cx="1700276" cy="128016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284" name="Контейнер за текст 2"/>
          <p:cNvSpPr>
            <a:spLocks noGrp="1"/>
          </p:cNvSpPr>
          <p:nvPr>
            <p:ph type="body" sz="quarter" idx="216" hasCustomPrompt="1"/>
          </p:nvPr>
        </p:nvSpPr>
        <p:spPr>
          <a:xfrm>
            <a:off x="1417227" y="9277164"/>
            <a:ext cx="635859" cy="13713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285" name="Контейнер за текст 2"/>
          <p:cNvSpPr>
            <a:spLocks noGrp="1"/>
          </p:cNvSpPr>
          <p:nvPr>
            <p:ph type="body" sz="quarter" idx="217" hasCustomPrompt="1"/>
          </p:nvPr>
        </p:nvSpPr>
        <p:spPr>
          <a:xfrm>
            <a:off x="2050651" y="9275669"/>
            <a:ext cx="1538962" cy="138625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  <p:sp>
        <p:nvSpPr>
          <p:cNvPr id="286" name="Контейнер за текст 2"/>
          <p:cNvSpPr>
            <a:spLocks noGrp="1"/>
          </p:cNvSpPr>
          <p:nvPr>
            <p:ph type="body" sz="quarter" idx="218" hasCustomPrompt="1"/>
          </p:nvPr>
        </p:nvSpPr>
        <p:spPr>
          <a:xfrm>
            <a:off x="4552878" y="7995128"/>
            <a:ext cx="2245852" cy="178113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400" b="1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Тук въведете името</a:t>
            </a:r>
            <a:endParaRPr lang="bg-BG" noProof="0" dirty="0"/>
          </a:p>
        </p:txBody>
      </p:sp>
      <p:sp>
        <p:nvSpPr>
          <p:cNvPr id="287" name="Контейнер за текст 2"/>
          <p:cNvSpPr>
            <a:spLocks noGrp="1"/>
          </p:cNvSpPr>
          <p:nvPr>
            <p:ph type="body" sz="quarter" idx="219" hasCustomPrompt="1"/>
          </p:nvPr>
        </p:nvSpPr>
        <p:spPr>
          <a:xfrm>
            <a:off x="4552878" y="8188026"/>
            <a:ext cx="2245852" cy="149771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10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Тук въведете длъжност или хоби</a:t>
            </a:r>
            <a:endParaRPr lang="bg-BG" noProof="0" dirty="0"/>
          </a:p>
        </p:txBody>
      </p:sp>
      <p:sp>
        <p:nvSpPr>
          <p:cNvPr id="288" name="Контейнер за текст 2"/>
          <p:cNvSpPr>
            <a:spLocks noGrp="1"/>
          </p:cNvSpPr>
          <p:nvPr>
            <p:ph type="body" sz="quarter" idx="220" hasCustomPrompt="1"/>
          </p:nvPr>
        </p:nvSpPr>
        <p:spPr>
          <a:xfrm>
            <a:off x="4637154" y="8546962"/>
            <a:ext cx="2161575" cy="389752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Адрес</a:t>
            </a:r>
            <a:endParaRPr lang="bg-BG" noProof="0" dirty="0"/>
          </a:p>
        </p:txBody>
      </p:sp>
      <p:sp>
        <p:nvSpPr>
          <p:cNvPr id="289" name="Контейнер за текст 2"/>
          <p:cNvSpPr>
            <a:spLocks noGrp="1"/>
          </p:cNvSpPr>
          <p:nvPr>
            <p:ph type="body" sz="quarter" idx="221" hasCustomPrompt="1"/>
          </p:nvPr>
        </p:nvSpPr>
        <p:spPr>
          <a:xfrm>
            <a:off x="4637154" y="9003948"/>
            <a:ext cx="314570" cy="127055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ТЕЛ. |</a:t>
            </a:r>
            <a:endParaRPr lang="bg-BG" noProof="0" dirty="0"/>
          </a:p>
        </p:txBody>
      </p:sp>
      <p:sp>
        <p:nvSpPr>
          <p:cNvPr id="290" name="Контейнер за текст 2"/>
          <p:cNvSpPr>
            <a:spLocks noGrp="1"/>
          </p:cNvSpPr>
          <p:nvPr>
            <p:ph type="body" sz="quarter" idx="222" hasCustomPrompt="1"/>
          </p:nvPr>
        </p:nvSpPr>
        <p:spPr>
          <a:xfrm>
            <a:off x="4951724" y="9003948"/>
            <a:ext cx="1829036" cy="12644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телефонен номер</a:t>
            </a:r>
            <a:endParaRPr lang="bg-BG" noProof="0" dirty="0"/>
          </a:p>
        </p:txBody>
      </p:sp>
      <p:sp>
        <p:nvSpPr>
          <p:cNvPr id="291" name="Контейнер за текст 2"/>
          <p:cNvSpPr>
            <a:spLocks noGrp="1"/>
          </p:cNvSpPr>
          <p:nvPr>
            <p:ph type="body" sz="quarter" idx="223" hasCustomPrompt="1"/>
          </p:nvPr>
        </p:nvSpPr>
        <p:spPr>
          <a:xfrm>
            <a:off x="4637153" y="9140496"/>
            <a:ext cx="458515" cy="12801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ИМЕЙЛ |</a:t>
            </a:r>
            <a:endParaRPr lang="bg-BG" noProof="0" dirty="0"/>
          </a:p>
        </p:txBody>
      </p:sp>
      <p:sp>
        <p:nvSpPr>
          <p:cNvPr id="292" name="Контейнер за текст 2"/>
          <p:cNvSpPr>
            <a:spLocks noGrp="1"/>
          </p:cNvSpPr>
          <p:nvPr>
            <p:ph type="body" sz="quarter" idx="224" hasCustomPrompt="1"/>
          </p:nvPr>
        </p:nvSpPr>
        <p:spPr>
          <a:xfrm>
            <a:off x="5095668" y="9140497"/>
            <a:ext cx="1685092" cy="126565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имейл адрес</a:t>
            </a:r>
            <a:endParaRPr lang="bg-BG" noProof="0" dirty="0"/>
          </a:p>
        </p:txBody>
      </p:sp>
      <p:sp>
        <p:nvSpPr>
          <p:cNvPr id="293" name="Контейнер за текст 2"/>
          <p:cNvSpPr>
            <a:spLocks noGrp="1"/>
          </p:cNvSpPr>
          <p:nvPr>
            <p:ph type="body" sz="quarter" idx="225" hasCustomPrompt="1"/>
          </p:nvPr>
        </p:nvSpPr>
        <p:spPr>
          <a:xfrm>
            <a:off x="4637154" y="9277163"/>
            <a:ext cx="625202" cy="138685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700" b="0">
                <a:effectLst/>
                <a:latin typeface="+mn-lt"/>
              </a:defRPr>
            </a:lvl9pPr>
          </a:lstStyle>
          <a:p>
            <a:pPr lvl="0" rtl="0"/>
            <a:r>
              <a:rPr lang="bg-BG" noProof="0" dirty="0" smtClean="0"/>
              <a:t>УЕБ АДРЕС |</a:t>
            </a:r>
            <a:endParaRPr lang="bg-BG" noProof="0" dirty="0"/>
          </a:p>
        </p:txBody>
      </p:sp>
      <p:sp>
        <p:nvSpPr>
          <p:cNvPr id="294" name="Контейнер за текст 2"/>
          <p:cNvSpPr>
            <a:spLocks noGrp="1"/>
          </p:cNvSpPr>
          <p:nvPr>
            <p:ph type="body" sz="quarter" idx="226" hasCustomPrompt="1"/>
          </p:nvPr>
        </p:nvSpPr>
        <p:spPr>
          <a:xfrm>
            <a:off x="5262356" y="9275669"/>
            <a:ext cx="1518404" cy="138625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 cap="none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900" b="0">
                <a:effectLst/>
                <a:latin typeface="+mj-lt"/>
              </a:defRPr>
            </a:lvl9pPr>
          </a:lstStyle>
          <a:p>
            <a:pPr lvl="0" rtl="0"/>
            <a:r>
              <a:rPr lang="bg-BG" noProof="0" dirty="0" smtClean="0"/>
              <a:t>URL адрес на уеб страница</a:t>
            </a:r>
            <a:endParaRPr lang="bg-BG" noProof="0" dirty="0"/>
          </a:p>
        </p:txBody>
      </p:sp>
    </p:spTree>
    <p:extLst>
      <p:ext uri="{BB962C8B-B14F-4D97-AF65-F5344CB8AC3E}">
        <p14:creationId xmlns:p14="http://schemas.microsoft.com/office/powerpoint/2010/main" val="177555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схема на визитки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8" name="Правоъгълник 7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Правоъгълник 8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0" name="Правоъгълник 9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1" name="Правоъгълник 10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2" name="Правоъгълник 11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3" name="Правоъгълник 12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4" name="Правоъгълник 13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Правоъгълник 14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6" name="Правоъгълник 15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7" name="Правоъгълник 16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</p:grpSp>
      <p:sp>
        <p:nvSpPr>
          <p:cNvPr id="2" name="Контейнер за заглавие 1" hidden="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bg"/>
              <a:t>Щракнете, за да редактирате стила на заглавието на образеца</a:t>
            </a:r>
            <a:endParaRPr lang="en-US" dirty="0"/>
          </a:p>
        </p:txBody>
      </p:sp>
      <p:sp>
        <p:nvSpPr>
          <p:cNvPr id="3" name="Контейнер за текст 2" hidden="1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bg"/>
              <a:t>Щракнете, за да редактирате стиловете на текста на образеца</a:t>
            </a:r>
          </a:p>
          <a:p>
            <a:pPr lvl="1" rtl="0"/>
            <a:r>
              <a:rPr lang="bg"/>
              <a:t>Второ ниво</a:t>
            </a:r>
          </a:p>
          <a:p>
            <a:pPr lvl="2" rtl="0"/>
            <a:r>
              <a:rPr lang="bg"/>
              <a:t>Трето ниво</a:t>
            </a:r>
          </a:p>
          <a:p>
            <a:pPr lvl="3" rtl="0"/>
            <a:r>
              <a:rPr lang="bg"/>
              <a:t>Четвърто ниво</a:t>
            </a:r>
          </a:p>
          <a:p>
            <a:pPr lvl="4" rtl="0"/>
            <a:r>
              <a:rPr lang="bg"/>
              <a:t>Пето ниво</a:t>
            </a:r>
            <a:endParaRPr lang="en-US" dirty="0"/>
          </a:p>
        </p:txBody>
      </p:sp>
      <p:sp>
        <p:nvSpPr>
          <p:cNvPr id="4" name="Контейнер за дата 3" hidden="1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 smtClean="0"/>
              <a:t>31.7.2013 г.</a:t>
            </a:r>
            <a:endParaRPr lang="en-US"/>
          </a:p>
        </p:txBody>
      </p:sp>
      <p:sp>
        <p:nvSpPr>
          <p:cNvPr id="5" name="Контейнер за долен колонтитул 4" hidden="1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Контейнер за номер на слайд 5" hidden="1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 smtClean="0"/>
              <a:t>‹#›</a:t>
            </a:r>
            <a:endParaRPr lang="en-US"/>
          </a:p>
        </p:txBody>
      </p:sp>
      <p:grpSp>
        <p:nvGrpSpPr>
          <p:cNvPr id="22" name="Група 21"/>
          <p:cNvGrpSpPr/>
          <p:nvPr userDrawn="1"/>
        </p:nvGrpSpPr>
        <p:grpSpPr>
          <a:xfrm>
            <a:off x="685800" y="457200"/>
            <a:ext cx="3200400" cy="1832622"/>
            <a:chOff x="685800" y="457200"/>
            <a:chExt cx="3200400" cy="1832622"/>
          </a:xfrm>
        </p:grpSpPr>
        <p:sp>
          <p:nvSpPr>
            <p:cNvPr id="168" name="Правоъгълник 167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360" name="Група 359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361" name="Свободна линия 36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362" name="Група 36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36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66" name="Свободна линия 36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67" name="Свободна линия 36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68" name="Свободна линия 36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69" name="Свободна линия 36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70" name="Свободна линия 36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71" name="Свободна линия 37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72" name="Свободна линия 37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373" name="Група 37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389" name="Свободна линия 38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90" name="Свободна линия 38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374" name="Свободна линия 37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7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376" name="Група 37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38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8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8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8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8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88" name="Елипса 38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377" name="Група 37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378" name="Свободна линия 37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7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8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8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38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363" name="Свободна линия 36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364" name="Свободна линия 36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21" name="Група 20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20" name="Група 19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396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97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98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399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393" name="Свободна линия 392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  <p:grpSp>
        <p:nvGrpSpPr>
          <p:cNvPr id="401" name="Група 400"/>
          <p:cNvGrpSpPr/>
          <p:nvPr userDrawn="1"/>
        </p:nvGrpSpPr>
        <p:grpSpPr>
          <a:xfrm>
            <a:off x="3886200" y="457200"/>
            <a:ext cx="3200400" cy="1832622"/>
            <a:chOff x="685800" y="457200"/>
            <a:chExt cx="3200400" cy="1832622"/>
          </a:xfrm>
        </p:grpSpPr>
        <p:sp>
          <p:nvSpPr>
            <p:cNvPr id="402" name="Правоъгълник 401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403" name="Група 402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411" name="Свободна линия 41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412" name="Група 41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41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16" name="Свободна линия 41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17" name="Свободна линия 41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18" name="Свободна линия 41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19" name="Свободна линия 41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20" name="Свободна линия 41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21" name="Свободна линия 42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22" name="Свободна линия 42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423" name="Група 42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439" name="Свободна линия 43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40" name="Свободна линия 43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424" name="Свободна линия 42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2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426" name="Група 42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43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3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3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3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3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38" name="Елипса 43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427" name="Група 42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428" name="Свободна линия 42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2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3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3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3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413" name="Свободна линия 41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414" name="Свободна линия 41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404" name="Група 403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405" name="Група 404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407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08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09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10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406" name="Свободна линия 405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  <p:grpSp>
        <p:nvGrpSpPr>
          <p:cNvPr id="441" name="Група 440"/>
          <p:cNvGrpSpPr/>
          <p:nvPr userDrawn="1"/>
        </p:nvGrpSpPr>
        <p:grpSpPr>
          <a:xfrm>
            <a:off x="685800" y="2286000"/>
            <a:ext cx="3200400" cy="1832622"/>
            <a:chOff x="685800" y="457200"/>
            <a:chExt cx="3200400" cy="1832622"/>
          </a:xfrm>
        </p:grpSpPr>
        <p:sp>
          <p:nvSpPr>
            <p:cNvPr id="442" name="Правоъгълник 441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443" name="Група 442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451" name="Свободна линия 45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452" name="Група 45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45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56" name="Свободна линия 45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57" name="Свободна линия 45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58" name="Свободна линия 45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59" name="Свободна линия 45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60" name="Свободна линия 45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61" name="Свободна линия 46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62" name="Свободна линия 46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463" name="Група 46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479" name="Свободна линия 47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80" name="Свободна линия 47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464" name="Свободна линия 46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6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466" name="Група 46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47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7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7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7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7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78" name="Елипса 47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467" name="Група 46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468" name="Свободна линия 46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6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7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7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47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453" name="Свободна линия 45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454" name="Свободна линия 45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444" name="Група 443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445" name="Група 444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447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48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49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50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446" name="Свободна линия 445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  <p:grpSp>
        <p:nvGrpSpPr>
          <p:cNvPr id="481" name="Група 480"/>
          <p:cNvGrpSpPr/>
          <p:nvPr userDrawn="1"/>
        </p:nvGrpSpPr>
        <p:grpSpPr>
          <a:xfrm>
            <a:off x="3886200" y="2286000"/>
            <a:ext cx="3200400" cy="1832622"/>
            <a:chOff x="685800" y="457200"/>
            <a:chExt cx="3200400" cy="1832622"/>
          </a:xfrm>
        </p:grpSpPr>
        <p:sp>
          <p:nvSpPr>
            <p:cNvPr id="482" name="Правоъгълник 481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483" name="Група 482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491" name="Свободна линия 49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492" name="Група 49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49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96" name="Свободна линия 49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97" name="Свободна линия 49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98" name="Свободна линия 49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99" name="Свободна линия 49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00" name="Свободна линия 49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01" name="Свободна линия 50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02" name="Свободна линия 50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503" name="Група 50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519" name="Свободна линия 51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20" name="Свободна линия 51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504" name="Свободна линия 50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0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506" name="Група 50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51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1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1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1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1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18" name="Елипса 51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507" name="Група 50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508" name="Свободна линия 50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0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1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1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1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493" name="Свободна линия 49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494" name="Свободна линия 49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484" name="Група 483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485" name="Група 484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487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88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89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490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486" name="Свободна линия 485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  <p:grpSp>
        <p:nvGrpSpPr>
          <p:cNvPr id="521" name="Група 520"/>
          <p:cNvGrpSpPr/>
          <p:nvPr userDrawn="1"/>
        </p:nvGrpSpPr>
        <p:grpSpPr>
          <a:xfrm>
            <a:off x="685800" y="4114800"/>
            <a:ext cx="3200400" cy="1832622"/>
            <a:chOff x="685800" y="457200"/>
            <a:chExt cx="3200400" cy="1832622"/>
          </a:xfrm>
        </p:grpSpPr>
        <p:sp>
          <p:nvSpPr>
            <p:cNvPr id="522" name="Правоъгълник 521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523" name="Група 522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531" name="Свободна линия 53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532" name="Група 53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53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36" name="Свободна линия 53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37" name="Свободна линия 53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38" name="Свободна линия 53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39" name="Свободна линия 53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40" name="Свободна линия 53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41" name="Свободна линия 54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42" name="Свободна линия 54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543" name="Група 54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559" name="Свободна линия 55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60" name="Свободна линия 55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544" name="Свободна линия 54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4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546" name="Група 54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55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5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5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5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5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58" name="Елипса 55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547" name="Група 54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548" name="Свободна линия 54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4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5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5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5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533" name="Свободна линия 53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534" name="Свободна линия 53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524" name="Група 523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525" name="Група 524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527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28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29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30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526" name="Свободна линия 525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  <p:grpSp>
        <p:nvGrpSpPr>
          <p:cNvPr id="561" name="Група 560"/>
          <p:cNvGrpSpPr/>
          <p:nvPr userDrawn="1"/>
        </p:nvGrpSpPr>
        <p:grpSpPr>
          <a:xfrm>
            <a:off x="3886200" y="4114800"/>
            <a:ext cx="3200400" cy="1832622"/>
            <a:chOff x="685800" y="457200"/>
            <a:chExt cx="3200400" cy="1832622"/>
          </a:xfrm>
        </p:grpSpPr>
        <p:sp>
          <p:nvSpPr>
            <p:cNvPr id="562" name="Правоъгълник 561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563" name="Група 562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571" name="Свободна линия 57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572" name="Група 57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57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76" name="Свободна линия 57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77" name="Свободна линия 57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78" name="Свободна линия 57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79" name="Свободна линия 57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80" name="Свободна линия 57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81" name="Свободна линия 58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82" name="Свободна линия 58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583" name="Група 58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599" name="Свободна линия 59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00" name="Свободна линия 59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584" name="Свободна линия 58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8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586" name="Група 58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59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9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9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9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9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98" name="Елипса 59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587" name="Група 58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588" name="Свободна линия 58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8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9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9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59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573" name="Свободна линия 57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574" name="Свободна линия 57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564" name="Група 563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565" name="Група 564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567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68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69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570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566" name="Свободна линия 565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  <p:grpSp>
        <p:nvGrpSpPr>
          <p:cNvPr id="601" name="Група 600"/>
          <p:cNvGrpSpPr/>
          <p:nvPr userDrawn="1"/>
        </p:nvGrpSpPr>
        <p:grpSpPr>
          <a:xfrm>
            <a:off x="685800" y="5943600"/>
            <a:ext cx="3200400" cy="1832622"/>
            <a:chOff x="685800" y="457200"/>
            <a:chExt cx="3200400" cy="1832622"/>
          </a:xfrm>
        </p:grpSpPr>
        <p:sp>
          <p:nvSpPr>
            <p:cNvPr id="602" name="Правоъгълник 601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603" name="Група 602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611" name="Свободна линия 61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612" name="Група 61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61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16" name="Свободна линия 61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17" name="Свободна линия 61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18" name="Свободна линия 61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19" name="Свободна линия 61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20" name="Свободна линия 61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21" name="Свободна линия 62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22" name="Свободна линия 62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623" name="Група 62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639" name="Свободна линия 63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40" name="Свободна линия 63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624" name="Свободна линия 62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2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626" name="Група 62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63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3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3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3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3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38" name="Елипса 63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627" name="Група 62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628" name="Свободна линия 62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2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3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3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3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613" name="Свободна линия 61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614" name="Свободна линия 61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604" name="Група 603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605" name="Група 604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607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08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09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10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606" name="Свободна линия 605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  <p:grpSp>
        <p:nvGrpSpPr>
          <p:cNvPr id="641" name="Група 640"/>
          <p:cNvGrpSpPr/>
          <p:nvPr userDrawn="1"/>
        </p:nvGrpSpPr>
        <p:grpSpPr>
          <a:xfrm>
            <a:off x="3886200" y="5943600"/>
            <a:ext cx="3200400" cy="1832622"/>
            <a:chOff x="685800" y="457200"/>
            <a:chExt cx="3200400" cy="1832622"/>
          </a:xfrm>
        </p:grpSpPr>
        <p:sp>
          <p:nvSpPr>
            <p:cNvPr id="642" name="Правоъгълник 641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643" name="Група 642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651" name="Свободна линия 65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652" name="Група 65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65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56" name="Свободна линия 65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57" name="Свободна линия 65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58" name="Свободна линия 65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59" name="Свободна линия 65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60" name="Свободна линия 65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61" name="Свободна линия 66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62" name="Свободна линия 66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663" name="Група 66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679" name="Свободна линия 67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80" name="Свободна линия 67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664" name="Свободна линия 66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6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666" name="Група 66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67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7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7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7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7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78" name="Елипса 67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667" name="Група 66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668" name="Свободна линия 66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6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7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7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67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653" name="Свободна линия 65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654" name="Свободна линия 65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644" name="Група 643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645" name="Група 644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647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48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49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50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646" name="Свободна линия 645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  <p:grpSp>
        <p:nvGrpSpPr>
          <p:cNvPr id="681" name="Група 680"/>
          <p:cNvGrpSpPr/>
          <p:nvPr userDrawn="1"/>
        </p:nvGrpSpPr>
        <p:grpSpPr>
          <a:xfrm>
            <a:off x="685800" y="7772400"/>
            <a:ext cx="3200400" cy="1832622"/>
            <a:chOff x="685800" y="457200"/>
            <a:chExt cx="3200400" cy="1832622"/>
          </a:xfrm>
        </p:grpSpPr>
        <p:sp>
          <p:nvSpPr>
            <p:cNvPr id="682" name="Правоъгълник 681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683" name="Група 682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691" name="Свободна линия 69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692" name="Група 69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69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96" name="Свободна линия 69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97" name="Свободна линия 69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98" name="Свободна линия 69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99" name="Свободна линия 69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00" name="Свободна линия 69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01" name="Свободна линия 70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02" name="Свободна линия 70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703" name="Група 70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719" name="Свободна линия 71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20" name="Свободна линия 71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704" name="Свободна линия 70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0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706" name="Група 70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71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1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1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1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1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18" name="Елипса 71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707" name="Група 70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708" name="Свободна линия 70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0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1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1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1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693" name="Свободна линия 69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694" name="Свободна линия 69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684" name="Група 683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685" name="Група 684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687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88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89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690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686" name="Свободна линия 685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  <p:grpSp>
        <p:nvGrpSpPr>
          <p:cNvPr id="721" name="Група 720"/>
          <p:cNvGrpSpPr/>
          <p:nvPr userDrawn="1"/>
        </p:nvGrpSpPr>
        <p:grpSpPr>
          <a:xfrm>
            <a:off x="3886200" y="7772400"/>
            <a:ext cx="3200400" cy="1832622"/>
            <a:chOff x="685800" y="457200"/>
            <a:chExt cx="3200400" cy="1832622"/>
          </a:xfrm>
        </p:grpSpPr>
        <p:sp>
          <p:nvSpPr>
            <p:cNvPr id="722" name="Правоъгълник 721"/>
            <p:cNvSpPr/>
            <p:nvPr userDrawn="1"/>
          </p:nvSpPr>
          <p:spPr>
            <a:xfrm>
              <a:off x="685800" y="457200"/>
              <a:ext cx="3200400" cy="1828800"/>
            </a:xfrm>
            <a:prstGeom prst="rect">
              <a:avLst/>
            </a:prstGeom>
            <a:gradFill>
              <a:gsLst>
                <a:gs pos="0">
                  <a:schemeClr val="bg2">
                    <a:lumMod val="66000"/>
                    <a:lumOff val="34000"/>
                  </a:schemeClr>
                </a:gs>
                <a:gs pos="62000">
                  <a:schemeClr val="bg2">
                    <a:lumMod val="90000"/>
                  </a:schemeClr>
                </a:gs>
                <a:gs pos="74000">
                  <a:schemeClr val="bg2">
                    <a:lumMod val="9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bg-BG" noProof="0" dirty="0"/>
            </a:p>
          </p:txBody>
        </p:sp>
        <p:grpSp>
          <p:nvGrpSpPr>
            <p:cNvPr id="723" name="Група 722"/>
            <p:cNvGrpSpPr/>
            <p:nvPr userDrawn="1"/>
          </p:nvGrpSpPr>
          <p:grpSpPr>
            <a:xfrm>
              <a:off x="819079" y="537585"/>
              <a:ext cx="550701" cy="1752237"/>
              <a:chOff x="819079" y="537585"/>
              <a:chExt cx="550701" cy="1752237"/>
            </a:xfrm>
          </p:grpSpPr>
          <p:sp>
            <p:nvSpPr>
              <p:cNvPr id="731" name="Свободна линия 730"/>
              <p:cNvSpPr/>
              <p:nvPr userDrawn="1"/>
            </p:nvSpPr>
            <p:spPr>
              <a:xfrm>
                <a:off x="1119238" y="2177116"/>
                <a:ext cx="45719" cy="109728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109538">
                    <a:moveTo>
                      <a:pt x="35719" y="0"/>
                    </a:moveTo>
                    <a:cubicBezTo>
                      <a:pt x="18415" y="34132"/>
                      <a:pt x="10161" y="68844"/>
                      <a:pt x="0" y="109538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grpSp>
            <p:nvGrpSpPr>
              <p:cNvPr id="732" name="Група 731"/>
              <p:cNvGrpSpPr/>
              <p:nvPr userDrawn="1"/>
            </p:nvGrpSpPr>
            <p:grpSpPr>
              <a:xfrm>
                <a:off x="819079" y="537585"/>
                <a:ext cx="550701" cy="1665694"/>
                <a:chOff x="819079" y="537585"/>
                <a:chExt cx="550701" cy="1665694"/>
              </a:xfrm>
            </p:grpSpPr>
            <p:sp>
              <p:nvSpPr>
                <p:cNvPr id="735" name="Свободна линия 8"/>
                <p:cNvSpPr>
                  <a:spLocks/>
                </p:cNvSpPr>
                <p:nvPr userDrawn="1"/>
              </p:nvSpPr>
              <p:spPr bwMode="auto">
                <a:xfrm flipH="1">
                  <a:off x="835572" y="1408620"/>
                  <a:ext cx="41233" cy="35985"/>
                </a:xfrm>
                <a:custGeom>
                  <a:avLst/>
                  <a:gdLst>
                    <a:gd name="T0" fmla="*/ 21 w 36"/>
                    <a:gd name="T1" fmla="*/ 29 h 31"/>
                    <a:gd name="T2" fmla="*/ 1 w 36"/>
                    <a:gd name="T3" fmla="*/ 19 h 31"/>
                    <a:gd name="T4" fmla="*/ 16 w 36"/>
                    <a:gd name="T5" fmla="*/ 2 h 31"/>
                    <a:gd name="T6" fmla="*/ 35 w 36"/>
                    <a:gd name="T7" fmla="*/ 13 h 31"/>
                    <a:gd name="T8" fmla="*/ 21 w 36"/>
                    <a:gd name="T9" fmla="*/ 29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1">
                      <a:moveTo>
                        <a:pt x="21" y="29"/>
                      </a:moveTo>
                      <a:cubicBezTo>
                        <a:pt x="11" y="31"/>
                        <a:pt x="3" y="26"/>
                        <a:pt x="1" y="19"/>
                      </a:cubicBezTo>
                      <a:cubicBezTo>
                        <a:pt x="0" y="11"/>
                        <a:pt x="7" y="4"/>
                        <a:pt x="16" y="2"/>
                      </a:cubicBezTo>
                      <a:cubicBezTo>
                        <a:pt x="25" y="0"/>
                        <a:pt x="34" y="5"/>
                        <a:pt x="35" y="13"/>
                      </a:cubicBezTo>
                      <a:cubicBezTo>
                        <a:pt x="36" y="20"/>
                        <a:pt x="30" y="28"/>
                        <a:pt x="21" y="29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36" name="Свободна линия 735"/>
                <p:cNvSpPr>
                  <a:spLocks/>
                </p:cNvSpPr>
                <p:nvPr userDrawn="1"/>
              </p:nvSpPr>
              <p:spPr bwMode="auto">
                <a:xfrm flipH="1">
                  <a:off x="912039" y="1569051"/>
                  <a:ext cx="41982" cy="35985"/>
                </a:xfrm>
                <a:custGeom>
                  <a:avLst/>
                  <a:gdLst>
                    <a:gd name="T0" fmla="*/ 16 w 36"/>
                    <a:gd name="T1" fmla="*/ 0 h 31"/>
                    <a:gd name="T2" fmla="*/ 6 w 36"/>
                    <a:gd name="T3" fmla="*/ 4 h 31"/>
                    <a:gd name="T4" fmla="*/ 8 w 36"/>
                    <a:gd name="T5" fmla="*/ 26 h 31"/>
                    <a:gd name="T6" fmla="*/ 20 w 36"/>
                    <a:gd name="T7" fmla="*/ 31 h 31"/>
                    <a:gd name="T8" fmla="*/ 30 w 36"/>
                    <a:gd name="T9" fmla="*/ 27 h 31"/>
                    <a:gd name="T10" fmla="*/ 28 w 36"/>
                    <a:gd name="T11" fmla="*/ 5 h 31"/>
                    <a:gd name="T12" fmla="*/ 16 w 36"/>
                    <a:gd name="T13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" h="31">
                      <a:moveTo>
                        <a:pt x="16" y="0"/>
                      </a:moveTo>
                      <a:cubicBezTo>
                        <a:pt x="12" y="0"/>
                        <a:pt x="9" y="1"/>
                        <a:pt x="6" y="4"/>
                      </a:cubicBezTo>
                      <a:cubicBezTo>
                        <a:pt x="0" y="9"/>
                        <a:pt x="1" y="19"/>
                        <a:pt x="8" y="26"/>
                      </a:cubicBezTo>
                      <a:cubicBezTo>
                        <a:pt x="11" y="29"/>
                        <a:pt x="16" y="31"/>
                        <a:pt x="20" y="31"/>
                      </a:cubicBezTo>
                      <a:cubicBezTo>
                        <a:pt x="24" y="31"/>
                        <a:pt x="27" y="30"/>
                        <a:pt x="30" y="27"/>
                      </a:cubicBezTo>
                      <a:cubicBezTo>
                        <a:pt x="36" y="21"/>
                        <a:pt x="35" y="11"/>
                        <a:pt x="28" y="5"/>
                      </a:cubicBezTo>
                      <a:cubicBezTo>
                        <a:pt x="25" y="1"/>
                        <a:pt x="20" y="0"/>
                        <a:pt x="16" y="0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37" name="Свободна линия 736"/>
                <p:cNvSpPr>
                  <a:spLocks/>
                </p:cNvSpPr>
                <p:nvPr userDrawn="1"/>
              </p:nvSpPr>
              <p:spPr bwMode="auto">
                <a:xfrm flipH="1">
                  <a:off x="1157934" y="1829939"/>
                  <a:ext cx="41982" cy="40483"/>
                </a:xfrm>
                <a:custGeom>
                  <a:avLst/>
                  <a:gdLst>
                    <a:gd name="T0" fmla="*/ 28 w 36"/>
                    <a:gd name="T1" fmla="*/ 7 h 35"/>
                    <a:gd name="T2" fmla="*/ 30 w 36"/>
                    <a:gd name="T3" fmla="*/ 29 h 35"/>
                    <a:gd name="T4" fmla="*/ 8 w 36"/>
                    <a:gd name="T5" fmla="*/ 27 h 35"/>
                    <a:gd name="T6" fmla="*/ 6 w 36"/>
                    <a:gd name="T7" fmla="*/ 5 h 35"/>
                    <a:gd name="T8" fmla="*/ 28 w 36"/>
                    <a:gd name="T9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5">
                      <a:moveTo>
                        <a:pt x="28" y="7"/>
                      </a:moveTo>
                      <a:cubicBezTo>
                        <a:pt x="35" y="13"/>
                        <a:pt x="36" y="23"/>
                        <a:pt x="30" y="29"/>
                      </a:cubicBezTo>
                      <a:cubicBezTo>
                        <a:pt x="24" y="35"/>
                        <a:pt x="14" y="34"/>
                        <a:pt x="8" y="27"/>
                      </a:cubicBezTo>
                      <a:cubicBezTo>
                        <a:pt x="1" y="21"/>
                        <a:pt x="0" y="11"/>
                        <a:pt x="6" y="5"/>
                      </a:cubicBezTo>
                      <a:cubicBezTo>
                        <a:pt x="12" y="0"/>
                        <a:pt x="22" y="0"/>
                        <a:pt x="28" y="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38" name="Свободна линия 737"/>
                <p:cNvSpPr>
                  <a:spLocks/>
                </p:cNvSpPr>
                <p:nvPr userDrawn="1"/>
              </p:nvSpPr>
              <p:spPr bwMode="auto">
                <a:xfrm flipH="1">
                  <a:off x="861061" y="1259434"/>
                  <a:ext cx="59225" cy="59224"/>
                </a:xfrm>
                <a:custGeom>
                  <a:avLst/>
                  <a:gdLst>
                    <a:gd name="T0" fmla="*/ 51 w 51"/>
                    <a:gd name="T1" fmla="*/ 25 h 51"/>
                    <a:gd name="T2" fmla="*/ 42 w 51"/>
                    <a:gd name="T3" fmla="*/ 20 h 51"/>
                    <a:gd name="T4" fmla="*/ 46 w 51"/>
                    <a:gd name="T5" fmla="*/ 11 h 51"/>
                    <a:gd name="T6" fmla="*/ 39 w 51"/>
                    <a:gd name="T7" fmla="*/ 11 h 51"/>
                    <a:gd name="T8" fmla="*/ 38 w 51"/>
                    <a:gd name="T9" fmla="*/ 4 h 51"/>
                    <a:gd name="T10" fmla="*/ 32 w 51"/>
                    <a:gd name="T11" fmla="*/ 7 h 51"/>
                    <a:gd name="T12" fmla="*/ 28 w 51"/>
                    <a:gd name="T13" fmla="*/ 0 h 51"/>
                    <a:gd name="T14" fmla="*/ 23 w 51"/>
                    <a:gd name="T15" fmla="*/ 5 h 51"/>
                    <a:gd name="T16" fmla="*/ 18 w 51"/>
                    <a:gd name="T17" fmla="*/ 1 h 51"/>
                    <a:gd name="T18" fmla="*/ 16 w 51"/>
                    <a:gd name="T19" fmla="*/ 9 h 51"/>
                    <a:gd name="T20" fmla="*/ 8 w 51"/>
                    <a:gd name="T21" fmla="*/ 7 h 51"/>
                    <a:gd name="T22" fmla="*/ 10 w 51"/>
                    <a:gd name="T23" fmla="*/ 16 h 51"/>
                    <a:gd name="T24" fmla="*/ 1 w 51"/>
                    <a:gd name="T25" fmla="*/ 18 h 51"/>
                    <a:gd name="T26" fmla="*/ 4 w 51"/>
                    <a:gd name="T27" fmla="*/ 22 h 51"/>
                    <a:gd name="T28" fmla="*/ 0 w 51"/>
                    <a:gd name="T29" fmla="*/ 26 h 51"/>
                    <a:gd name="T30" fmla="*/ 9 w 51"/>
                    <a:gd name="T31" fmla="*/ 31 h 51"/>
                    <a:gd name="T32" fmla="*/ 4 w 51"/>
                    <a:gd name="T33" fmla="*/ 40 h 51"/>
                    <a:gd name="T34" fmla="*/ 12 w 51"/>
                    <a:gd name="T35" fmla="*/ 40 h 51"/>
                    <a:gd name="T36" fmla="*/ 12 w 51"/>
                    <a:gd name="T37" fmla="*/ 47 h 51"/>
                    <a:gd name="T38" fmla="*/ 19 w 51"/>
                    <a:gd name="T39" fmla="*/ 44 h 51"/>
                    <a:gd name="T40" fmla="*/ 22 w 51"/>
                    <a:gd name="T41" fmla="*/ 51 h 51"/>
                    <a:gd name="T42" fmla="*/ 27 w 51"/>
                    <a:gd name="T43" fmla="*/ 46 h 51"/>
                    <a:gd name="T44" fmla="*/ 32 w 51"/>
                    <a:gd name="T45" fmla="*/ 50 h 51"/>
                    <a:gd name="T46" fmla="*/ 35 w 51"/>
                    <a:gd name="T47" fmla="*/ 42 h 51"/>
                    <a:gd name="T48" fmla="*/ 43 w 51"/>
                    <a:gd name="T49" fmla="*/ 44 h 51"/>
                    <a:gd name="T50" fmla="*/ 41 w 51"/>
                    <a:gd name="T51" fmla="*/ 36 h 51"/>
                    <a:gd name="T52" fmla="*/ 49 w 51"/>
                    <a:gd name="T53" fmla="*/ 34 h 51"/>
                    <a:gd name="T54" fmla="*/ 46 w 51"/>
                    <a:gd name="T55" fmla="*/ 29 h 51"/>
                    <a:gd name="T56" fmla="*/ 51 w 51"/>
                    <a:gd name="T57" fmla="*/ 2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1" h="51">
                      <a:moveTo>
                        <a:pt x="51" y="25"/>
                      </a:moveTo>
                      <a:cubicBezTo>
                        <a:pt x="51" y="23"/>
                        <a:pt x="47" y="21"/>
                        <a:pt x="42" y="20"/>
                      </a:cubicBezTo>
                      <a:cubicBezTo>
                        <a:pt x="45" y="16"/>
                        <a:pt x="47" y="13"/>
                        <a:pt x="46" y="11"/>
                      </a:cubicBezTo>
                      <a:cubicBezTo>
                        <a:pt x="45" y="10"/>
                        <a:pt x="42" y="10"/>
                        <a:pt x="39" y="11"/>
                      </a:cubicBezTo>
                      <a:cubicBezTo>
                        <a:pt x="40" y="7"/>
                        <a:pt x="40" y="5"/>
                        <a:pt x="38" y="4"/>
                      </a:cubicBezTo>
                      <a:cubicBezTo>
                        <a:pt x="37" y="3"/>
                        <a:pt x="34" y="4"/>
                        <a:pt x="32" y="7"/>
                      </a:cubicBezTo>
                      <a:cubicBezTo>
                        <a:pt x="31" y="3"/>
                        <a:pt x="30" y="1"/>
                        <a:pt x="28" y="0"/>
                      </a:cubicBezTo>
                      <a:cubicBezTo>
                        <a:pt x="26" y="0"/>
                        <a:pt x="25" y="2"/>
                        <a:pt x="23" y="5"/>
                      </a:cubicBezTo>
                      <a:cubicBezTo>
                        <a:pt x="21" y="2"/>
                        <a:pt x="20" y="1"/>
                        <a:pt x="18" y="1"/>
                      </a:cubicBezTo>
                      <a:cubicBezTo>
                        <a:pt x="16" y="2"/>
                        <a:pt x="16" y="5"/>
                        <a:pt x="16" y="9"/>
                      </a:cubicBezTo>
                      <a:cubicBezTo>
                        <a:pt x="12" y="7"/>
                        <a:pt x="9" y="6"/>
                        <a:pt x="8" y="7"/>
                      </a:cubicBezTo>
                      <a:cubicBezTo>
                        <a:pt x="7" y="8"/>
                        <a:pt x="7" y="12"/>
                        <a:pt x="10" y="16"/>
                      </a:cubicBezTo>
                      <a:cubicBezTo>
                        <a:pt x="5" y="15"/>
                        <a:pt x="2" y="16"/>
                        <a:pt x="1" y="18"/>
                      </a:cubicBezTo>
                      <a:cubicBezTo>
                        <a:pt x="1" y="19"/>
                        <a:pt x="2" y="21"/>
                        <a:pt x="4" y="22"/>
                      </a:cubicBezTo>
                      <a:cubicBezTo>
                        <a:pt x="1" y="24"/>
                        <a:pt x="0" y="25"/>
                        <a:pt x="0" y="26"/>
                      </a:cubicBezTo>
                      <a:cubicBezTo>
                        <a:pt x="0" y="28"/>
                        <a:pt x="3" y="30"/>
                        <a:pt x="9" y="31"/>
                      </a:cubicBezTo>
                      <a:cubicBezTo>
                        <a:pt x="5" y="35"/>
                        <a:pt x="3" y="38"/>
                        <a:pt x="4" y="40"/>
                      </a:cubicBezTo>
                      <a:cubicBezTo>
                        <a:pt x="5" y="41"/>
                        <a:pt x="8" y="41"/>
                        <a:pt x="12" y="40"/>
                      </a:cubicBezTo>
                      <a:cubicBezTo>
                        <a:pt x="11" y="44"/>
                        <a:pt x="11" y="47"/>
                        <a:pt x="12" y="47"/>
                      </a:cubicBezTo>
                      <a:cubicBezTo>
                        <a:pt x="13" y="48"/>
                        <a:pt x="16" y="47"/>
                        <a:pt x="19" y="44"/>
                      </a:cubicBezTo>
                      <a:cubicBezTo>
                        <a:pt x="20" y="48"/>
                        <a:pt x="21" y="51"/>
                        <a:pt x="22" y="51"/>
                      </a:cubicBezTo>
                      <a:cubicBezTo>
                        <a:pt x="24" y="51"/>
                        <a:pt x="26" y="49"/>
                        <a:pt x="27" y="46"/>
                      </a:cubicBezTo>
                      <a:cubicBezTo>
                        <a:pt x="29" y="49"/>
                        <a:pt x="31" y="50"/>
                        <a:pt x="32" y="50"/>
                      </a:cubicBezTo>
                      <a:cubicBezTo>
                        <a:pt x="34" y="49"/>
                        <a:pt x="35" y="47"/>
                        <a:pt x="35" y="42"/>
                      </a:cubicBezTo>
                      <a:cubicBezTo>
                        <a:pt x="38" y="44"/>
                        <a:pt x="41" y="45"/>
                        <a:pt x="43" y="44"/>
                      </a:cubicBezTo>
                      <a:cubicBezTo>
                        <a:pt x="44" y="43"/>
                        <a:pt x="43" y="40"/>
                        <a:pt x="41" y="36"/>
                      </a:cubicBezTo>
                      <a:cubicBezTo>
                        <a:pt x="46" y="36"/>
                        <a:pt x="49" y="35"/>
                        <a:pt x="49" y="34"/>
                      </a:cubicBezTo>
                      <a:cubicBezTo>
                        <a:pt x="50" y="32"/>
                        <a:pt x="49" y="31"/>
                        <a:pt x="46" y="29"/>
                      </a:cubicBezTo>
                      <a:cubicBezTo>
                        <a:pt x="49" y="28"/>
                        <a:pt x="51" y="26"/>
                        <a:pt x="51" y="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39" name="Свободна линия 738"/>
                <p:cNvSpPr>
                  <a:spLocks/>
                </p:cNvSpPr>
                <p:nvPr userDrawn="1"/>
              </p:nvSpPr>
              <p:spPr bwMode="auto">
                <a:xfrm flipH="1">
                  <a:off x="1240398" y="1680003"/>
                  <a:ext cx="62973" cy="62223"/>
                </a:xfrm>
                <a:custGeom>
                  <a:avLst/>
                  <a:gdLst>
                    <a:gd name="T0" fmla="*/ 54 w 54"/>
                    <a:gd name="T1" fmla="*/ 31 h 54"/>
                    <a:gd name="T2" fmla="*/ 50 w 54"/>
                    <a:gd name="T3" fmla="*/ 26 h 54"/>
                    <a:gd name="T4" fmla="*/ 54 w 54"/>
                    <a:gd name="T5" fmla="*/ 22 h 54"/>
                    <a:gd name="T6" fmla="*/ 43 w 54"/>
                    <a:gd name="T7" fmla="*/ 18 h 54"/>
                    <a:gd name="T8" fmla="*/ 47 w 54"/>
                    <a:gd name="T9" fmla="*/ 8 h 54"/>
                    <a:gd name="T10" fmla="*/ 39 w 54"/>
                    <a:gd name="T11" fmla="*/ 9 h 54"/>
                    <a:gd name="T12" fmla="*/ 37 w 54"/>
                    <a:gd name="T13" fmla="*/ 1 h 54"/>
                    <a:gd name="T14" fmla="*/ 30 w 54"/>
                    <a:gd name="T15" fmla="*/ 6 h 54"/>
                    <a:gd name="T16" fmla="*/ 25 w 54"/>
                    <a:gd name="T17" fmla="*/ 0 h 54"/>
                    <a:gd name="T18" fmla="*/ 21 w 54"/>
                    <a:gd name="T19" fmla="*/ 6 h 54"/>
                    <a:gd name="T20" fmla="*/ 15 w 54"/>
                    <a:gd name="T21" fmla="*/ 2 h 54"/>
                    <a:gd name="T22" fmla="*/ 14 w 54"/>
                    <a:gd name="T23" fmla="*/ 11 h 54"/>
                    <a:gd name="T24" fmla="*/ 5 w 54"/>
                    <a:gd name="T25" fmla="*/ 10 h 54"/>
                    <a:gd name="T26" fmla="*/ 9 w 54"/>
                    <a:gd name="T27" fmla="*/ 19 h 54"/>
                    <a:gd name="T28" fmla="*/ 0 w 54"/>
                    <a:gd name="T29" fmla="*/ 23 h 54"/>
                    <a:gd name="T30" fmla="*/ 4 w 54"/>
                    <a:gd name="T31" fmla="*/ 27 h 54"/>
                    <a:gd name="T32" fmla="*/ 0 w 54"/>
                    <a:gd name="T33" fmla="*/ 32 h 54"/>
                    <a:gd name="T34" fmla="*/ 11 w 54"/>
                    <a:gd name="T35" fmla="*/ 36 h 54"/>
                    <a:gd name="T36" fmla="*/ 8 w 54"/>
                    <a:gd name="T37" fmla="*/ 46 h 54"/>
                    <a:gd name="T38" fmla="*/ 15 w 54"/>
                    <a:gd name="T39" fmla="*/ 45 h 54"/>
                    <a:gd name="T40" fmla="*/ 17 w 54"/>
                    <a:gd name="T41" fmla="*/ 52 h 54"/>
                    <a:gd name="T42" fmla="*/ 24 w 54"/>
                    <a:gd name="T43" fmla="*/ 48 h 54"/>
                    <a:gd name="T44" fmla="*/ 29 w 54"/>
                    <a:gd name="T45" fmla="*/ 54 h 54"/>
                    <a:gd name="T46" fmla="*/ 33 w 54"/>
                    <a:gd name="T47" fmla="*/ 48 h 54"/>
                    <a:gd name="T48" fmla="*/ 39 w 54"/>
                    <a:gd name="T49" fmla="*/ 51 h 54"/>
                    <a:gd name="T50" fmla="*/ 40 w 54"/>
                    <a:gd name="T51" fmla="*/ 43 h 54"/>
                    <a:gd name="T52" fmla="*/ 49 w 54"/>
                    <a:gd name="T53" fmla="*/ 43 h 54"/>
                    <a:gd name="T54" fmla="*/ 46 w 54"/>
                    <a:gd name="T55" fmla="*/ 35 h 54"/>
                    <a:gd name="T56" fmla="*/ 54 w 54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4" h="54">
                      <a:moveTo>
                        <a:pt x="54" y="31"/>
                      </a:moveTo>
                      <a:cubicBezTo>
                        <a:pt x="54" y="29"/>
                        <a:pt x="53" y="28"/>
                        <a:pt x="50" y="26"/>
                      </a:cubicBezTo>
                      <a:cubicBezTo>
                        <a:pt x="53" y="25"/>
                        <a:pt x="54" y="23"/>
                        <a:pt x="54" y="22"/>
                      </a:cubicBezTo>
                      <a:cubicBezTo>
                        <a:pt x="53" y="20"/>
                        <a:pt x="49" y="18"/>
                        <a:pt x="43" y="18"/>
                      </a:cubicBezTo>
                      <a:cubicBezTo>
                        <a:pt x="47" y="13"/>
                        <a:pt x="48" y="9"/>
                        <a:pt x="47" y="8"/>
                      </a:cubicBezTo>
                      <a:cubicBezTo>
                        <a:pt x="45" y="7"/>
                        <a:pt x="43" y="7"/>
                        <a:pt x="39" y="9"/>
                      </a:cubicBezTo>
                      <a:cubicBezTo>
                        <a:pt x="39" y="5"/>
                        <a:pt x="39" y="2"/>
                        <a:pt x="37" y="1"/>
                      </a:cubicBezTo>
                      <a:cubicBezTo>
                        <a:pt x="35" y="1"/>
                        <a:pt x="33" y="3"/>
                        <a:pt x="30" y="6"/>
                      </a:cubicBezTo>
                      <a:cubicBezTo>
                        <a:pt x="29" y="2"/>
                        <a:pt x="27" y="0"/>
                        <a:pt x="25" y="0"/>
                      </a:cubicBezTo>
                      <a:cubicBezTo>
                        <a:pt x="24" y="0"/>
                        <a:pt x="22" y="2"/>
                        <a:pt x="21" y="6"/>
                      </a:cubicBezTo>
                      <a:cubicBezTo>
                        <a:pt x="19" y="3"/>
                        <a:pt x="16" y="2"/>
                        <a:pt x="15" y="2"/>
                      </a:cubicBezTo>
                      <a:cubicBezTo>
                        <a:pt x="13" y="3"/>
                        <a:pt x="13" y="6"/>
                        <a:pt x="14" y="11"/>
                      </a:cubicBezTo>
                      <a:cubicBezTo>
                        <a:pt x="10" y="9"/>
                        <a:pt x="6" y="9"/>
                        <a:pt x="5" y="10"/>
                      </a:cubicBezTo>
                      <a:cubicBezTo>
                        <a:pt x="4" y="12"/>
                        <a:pt x="5" y="15"/>
                        <a:pt x="9" y="19"/>
                      </a:cubicBezTo>
                      <a:cubicBezTo>
                        <a:pt x="4" y="20"/>
                        <a:pt x="0" y="21"/>
                        <a:pt x="0" y="23"/>
                      </a:cubicBezTo>
                      <a:cubicBezTo>
                        <a:pt x="0" y="24"/>
                        <a:pt x="1" y="26"/>
                        <a:pt x="4" y="27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1" y="34"/>
                        <a:pt x="5" y="35"/>
                        <a:pt x="11" y="36"/>
                      </a:cubicBezTo>
                      <a:cubicBezTo>
                        <a:pt x="7" y="41"/>
                        <a:pt x="6" y="45"/>
                        <a:pt x="8" y="46"/>
                      </a:cubicBezTo>
                      <a:cubicBezTo>
                        <a:pt x="9" y="47"/>
                        <a:pt x="12" y="47"/>
                        <a:pt x="15" y="45"/>
                      </a:cubicBezTo>
                      <a:cubicBezTo>
                        <a:pt x="15" y="49"/>
                        <a:pt x="16" y="52"/>
                        <a:pt x="17" y="52"/>
                      </a:cubicBezTo>
                      <a:cubicBezTo>
                        <a:pt x="19" y="53"/>
                        <a:pt x="21" y="51"/>
                        <a:pt x="24" y="48"/>
                      </a:cubicBezTo>
                      <a:cubicBezTo>
                        <a:pt x="25" y="52"/>
                        <a:pt x="27" y="54"/>
                        <a:pt x="29" y="54"/>
                      </a:cubicBezTo>
                      <a:cubicBezTo>
                        <a:pt x="30" y="54"/>
                        <a:pt x="32" y="52"/>
                        <a:pt x="33" y="48"/>
                      </a:cubicBezTo>
                      <a:cubicBezTo>
                        <a:pt x="35" y="51"/>
                        <a:pt x="38" y="52"/>
                        <a:pt x="39" y="51"/>
                      </a:cubicBezTo>
                      <a:cubicBezTo>
                        <a:pt x="41" y="51"/>
                        <a:pt x="41" y="47"/>
                        <a:pt x="40" y="43"/>
                      </a:cubicBezTo>
                      <a:cubicBezTo>
                        <a:pt x="45" y="44"/>
                        <a:pt x="48" y="45"/>
                        <a:pt x="49" y="43"/>
                      </a:cubicBezTo>
                      <a:cubicBezTo>
                        <a:pt x="50" y="42"/>
                        <a:pt x="49" y="39"/>
                        <a:pt x="46" y="35"/>
                      </a:cubicBezTo>
                      <a:cubicBezTo>
                        <a:pt x="51" y="34"/>
                        <a:pt x="54" y="33"/>
                        <a:pt x="54" y="3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40" name="Свободна линия 739"/>
                <p:cNvSpPr>
                  <a:spLocks/>
                </p:cNvSpPr>
                <p:nvPr userDrawn="1"/>
              </p:nvSpPr>
              <p:spPr bwMode="auto">
                <a:xfrm flipH="1">
                  <a:off x="819079" y="2003864"/>
                  <a:ext cx="149936" cy="149936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41" name="Свободна линия 740"/>
                <p:cNvSpPr>
                  <a:spLocks/>
                </p:cNvSpPr>
                <p:nvPr userDrawn="1"/>
              </p:nvSpPr>
              <p:spPr bwMode="auto">
                <a:xfrm flipH="1">
                  <a:off x="1162432" y="1128990"/>
                  <a:ext cx="62223" cy="62223"/>
                </a:xfrm>
                <a:custGeom>
                  <a:avLst/>
                  <a:gdLst>
                    <a:gd name="T0" fmla="*/ 52 w 53"/>
                    <a:gd name="T1" fmla="*/ 31 h 54"/>
                    <a:gd name="T2" fmla="*/ 49 w 53"/>
                    <a:gd name="T3" fmla="*/ 27 h 54"/>
                    <a:gd name="T4" fmla="*/ 52 w 53"/>
                    <a:gd name="T5" fmla="*/ 22 h 54"/>
                    <a:gd name="T6" fmla="*/ 42 w 53"/>
                    <a:gd name="T7" fmla="*/ 19 h 54"/>
                    <a:gd name="T8" fmla="*/ 45 w 53"/>
                    <a:gd name="T9" fmla="*/ 8 h 54"/>
                    <a:gd name="T10" fmla="*/ 38 w 53"/>
                    <a:gd name="T11" fmla="*/ 10 h 54"/>
                    <a:gd name="T12" fmla="*/ 36 w 53"/>
                    <a:gd name="T13" fmla="*/ 2 h 54"/>
                    <a:gd name="T14" fmla="*/ 29 w 53"/>
                    <a:gd name="T15" fmla="*/ 7 h 54"/>
                    <a:gd name="T16" fmla="*/ 24 w 53"/>
                    <a:gd name="T17" fmla="*/ 1 h 54"/>
                    <a:gd name="T18" fmla="*/ 21 w 53"/>
                    <a:gd name="T19" fmla="*/ 6 h 54"/>
                    <a:gd name="T20" fmla="*/ 14 w 53"/>
                    <a:gd name="T21" fmla="*/ 3 h 54"/>
                    <a:gd name="T22" fmla="*/ 13 w 53"/>
                    <a:gd name="T23" fmla="*/ 12 h 54"/>
                    <a:gd name="T24" fmla="*/ 5 w 53"/>
                    <a:gd name="T25" fmla="*/ 11 h 54"/>
                    <a:gd name="T26" fmla="*/ 8 w 53"/>
                    <a:gd name="T27" fmla="*/ 20 h 54"/>
                    <a:gd name="T28" fmla="*/ 0 w 53"/>
                    <a:gd name="T29" fmla="*/ 23 h 54"/>
                    <a:gd name="T30" fmla="*/ 4 w 53"/>
                    <a:gd name="T31" fmla="*/ 28 h 54"/>
                    <a:gd name="T32" fmla="*/ 0 w 53"/>
                    <a:gd name="T33" fmla="*/ 32 h 54"/>
                    <a:gd name="T34" fmla="*/ 10 w 53"/>
                    <a:gd name="T35" fmla="*/ 36 h 54"/>
                    <a:gd name="T36" fmla="*/ 7 w 53"/>
                    <a:gd name="T37" fmla="*/ 46 h 54"/>
                    <a:gd name="T38" fmla="*/ 15 w 53"/>
                    <a:gd name="T39" fmla="*/ 45 h 54"/>
                    <a:gd name="T40" fmla="*/ 16 w 53"/>
                    <a:gd name="T41" fmla="*/ 52 h 54"/>
                    <a:gd name="T42" fmla="*/ 23 w 53"/>
                    <a:gd name="T43" fmla="*/ 48 h 54"/>
                    <a:gd name="T44" fmla="*/ 28 w 53"/>
                    <a:gd name="T45" fmla="*/ 54 h 54"/>
                    <a:gd name="T46" fmla="*/ 32 w 53"/>
                    <a:gd name="T47" fmla="*/ 48 h 54"/>
                    <a:gd name="T48" fmla="*/ 38 w 53"/>
                    <a:gd name="T49" fmla="*/ 51 h 54"/>
                    <a:gd name="T50" fmla="*/ 39 w 53"/>
                    <a:gd name="T51" fmla="*/ 43 h 54"/>
                    <a:gd name="T52" fmla="*/ 47 w 53"/>
                    <a:gd name="T53" fmla="*/ 43 h 54"/>
                    <a:gd name="T54" fmla="*/ 44 w 53"/>
                    <a:gd name="T55" fmla="*/ 35 h 54"/>
                    <a:gd name="T56" fmla="*/ 52 w 53"/>
                    <a:gd name="T57" fmla="*/ 31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3" h="54">
                      <a:moveTo>
                        <a:pt x="52" y="31"/>
                      </a:moveTo>
                      <a:cubicBezTo>
                        <a:pt x="53" y="30"/>
                        <a:pt x="51" y="28"/>
                        <a:pt x="49" y="27"/>
                      </a:cubicBezTo>
                      <a:cubicBezTo>
                        <a:pt x="51" y="25"/>
                        <a:pt x="52" y="23"/>
                        <a:pt x="52" y="22"/>
                      </a:cubicBezTo>
                      <a:cubicBezTo>
                        <a:pt x="52" y="20"/>
                        <a:pt x="48" y="19"/>
                        <a:pt x="42" y="19"/>
                      </a:cubicBezTo>
                      <a:cubicBezTo>
                        <a:pt x="45" y="14"/>
                        <a:pt x="47" y="10"/>
                        <a:pt x="45" y="8"/>
                      </a:cubicBezTo>
                      <a:cubicBezTo>
                        <a:pt x="44" y="7"/>
                        <a:pt x="41" y="8"/>
                        <a:pt x="38" y="10"/>
                      </a:cubicBezTo>
                      <a:cubicBezTo>
                        <a:pt x="38" y="6"/>
                        <a:pt x="37" y="3"/>
                        <a:pt x="36" y="2"/>
                      </a:cubicBezTo>
                      <a:cubicBezTo>
                        <a:pt x="34" y="2"/>
                        <a:pt x="32" y="3"/>
                        <a:pt x="29" y="7"/>
                      </a:cubicBezTo>
                      <a:cubicBezTo>
                        <a:pt x="28" y="3"/>
                        <a:pt x="26" y="0"/>
                        <a:pt x="24" y="1"/>
                      </a:cubicBezTo>
                      <a:cubicBezTo>
                        <a:pt x="23" y="1"/>
                        <a:pt x="22" y="3"/>
                        <a:pt x="21" y="6"/>
                      </a:cubicBezTo>
                      <a:cubicBezTo>
                        <a:pt x="18" y="4"/>
                        <a:pt x="16" y="3"/>
                        <a:pt x="14" y="3"/>
                      </a:cubicBezTo>
                      <a:cubicBezTo>
                        <a:pt x="13" y="4"/>
                        <a:pt x="13" y="7"/>
                        <a:pt x="13" y="12"/>
                      </a:cubicBezTo>
                      <a:cubicBezTo>
                        <a:pt x="9" y="10"/>
                        <a:pt x="6" y="10"/>
                        <a:pt x="5" y="11"/>
                      </a:cubicBezTo>
                      <a:cubicBezTo>
                        <a:pt x="4" y="13"/>
                        <a:pt x="5" y="16"/>
                        <a:pt x="8" y="20"/>
                      </a:cubicBezTo>
                      <a:cubicBezTo>
                        <a:pt x="3" y="20"/>
                        <a:pt x="0" y="21"/>
                        <a:pt x="0" y="23"/>
                      </a:cubicBezTo>
                      <a:cubicBezTo>
                        <a:pt x="0" y="25"/>
                        <a:pt x="1" y="26"/>
                        <a:pt x="4" y="28"/>
                      </a:cubicBezTo>
                      <a:cubicBezTo>
                        <a:pt x="1" y="29"/>
                        <a:pt x="0" y="31"/>
                        <a:pt x="0" y="32"/>
                      </a:cubicBezTo>
                      <a:cubicBezTo>
                        <a:pt x="0" y="34"/>
                        <a:pt x="4" y="35"/>
                        <a:pt x="10" y="36"/>
                      </a:cubicBezTo>
                      <a:cubicBezTo>
                        <a:pt x="7" y="40"/>
                        <a:pt x="6" y="44"/>
                        <a:pt x="7" y="46"/>
                      </a:cubicBezTo>
                      <a:cubicBezTo>
                        <a:pt x="8" y="47"/>
                        <a:pt x="11" y="46"/>
                        <a:pt x="15" y="45"/>
                      </a:cubicBezTo>
                      <a:cubicBezTo>
                        <a:pt x="14" y="49"/>
                        <a:pt x="15" y="51"/>
                        <a:pt x="16" y="52"/>
                      </a:cubicBezTo>
                      <a:cubicBezTo>
                        <a:pt x="18" y="53"/>
                        <a:pt x="20" y="51"/>
                        <a:pt x="23" y="48"/>
                      </a:cubicBezTo>
                      <a:cubicBezTo>
                        <a:pt x="24" y="51"/>
                        <a:pt x="26" y="54"/>
                        <a:pt x="28" y="54"/>
                      </a:cubicBezTo>
                      <a:cubicBezTo>
                        <a:pt x="29" y="54"/>
                        <a:pt x="31" y="51"/>
                        <a:pt x="32" y="48"/>
                      </a:cubicBezTo>
                      <a:cubicBezTo>
                        <a:pt x="34" y="50"/>
                        <a:pt x="36" y="52"/>
                        <a:pt x="38" y="51"/>
                      </a:cubicBezTo>
                      <a:cubicBezTo>
                        <a:pt x="39" y="50"/>
                        <a:pt x="40" y="47"/>
                        <a:pt x="39" y="43"/>
                      </a:cubicBezTo>
                      <a:cubicBezTo>
                        <a:pt x="43" y="44"/>
                        <a:pt x="46" y="45"/>
                        <a:pt x="47" y="43"/>
                      </a:cubicBezTo>
                      <a:cubicBezTo>
                        <a:pt x="48" y="42"/>
                        <a:pt x="47" y="39"/>
                        <a:pt x="44" y="35"/>
                      </a:cubicBezTo>
                      <a:cubicBezTo>
                        <a:pt x="49" y="34"/>
                        <a:pt x="52" y="33"/>
                        <a:pt x="52" y="3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42" name="Свободна линия 741"/>
                <p:cNvSpPr>
                  <a:spLocks/>
                </p:cNvSpPr>
                <p:nvPr userDrawn="1"/>
              </p:nvSpPr>
              <p:spPr bwMode="auto">
                <a:xfrm flipH="1">
                  <a:off x="953799" y="1840434"/>
                  <a:ext cx="116200" cy="164179"/>
                </a:xfrm>
                <a:custGeom>
                  <a:avLst/>
                  <a:gdLst>
                    <a:gd name="T0" fmla="*/ 78 w 100"/>
                    <a:gd name="T1" fmla="*/ 15 h 142"/>
                    <a:gd name="T2" fmla="*/ 30 w 100"/>
                    <a:gd name="T3" fmla="*/ 130 h 142"/>
                    <a:gd name="T4" fmla="*/ 78 w 100"/>
                    <a:gd name="T5" fmla="*/ 1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0" h="142">
                      <a:moveTo>
                        <a:pt x="78" y="15"/>
                      </a:moveTo>
                      <a:cubicBezTo>
                        <a:pt x="100" y="37"/>
                        <a:pt x="60" y="118"/>
                        <a:pt x="30" y="130"/>
                      </a:cubicBezTo>
                      <a:cubicBezTo>
                        <a:pt x="0" y="142"/>
                        <a:pt x="63" y="0"/>
                        <a:pt x="78" y="1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743" name="Група 742"/>
                <p:cNvGrpSpPr/>
                <p:nvPr userDrawn="1"/>
              </p:nvGrpSpPr>
              <p:grpSpPr>
                <a:xfrm rot="21049918">
                  <a:off x="1042165" y="1200290"/>
                  <a:ext cx="322176" cy="238397"/>
                  <a:chOff x="452438" y="3540125"/>
                  <a:chExt cx="750888" cy="555625"/>
                </a:xfrm>
              </p:grpSpPr>
              <p:sp>
                <p:nvSpPr>
                  <p:cNvPr id="759" name="Свободна линия 758"/>
                  <p:cNvSpPr>
                    <a:spLocks/>
                  </p:cNvSpPr>
                  <p:nvPr userDrawn="1"/>
                </p:nvSpPr>
                <p:spPr bwMode="auto">
                  <a:xfrm flipH="1">
                    <a:off x="546100" y="3540125"/>
                    <a:ext cx="657226" cy="555625"/>
                  </a:xfrm>
                  <a:custGeom>
                    <a:avLst/>
                    <a:gdLst>
                      <a:gd name="T0" fmla="*/ 265 w 267"/>
                      <a:gd name="T1" fmla="*/ 93 h 227"/>
                      <a:gd name="T2" fmla="*/ 192 w 267"/>
                      <a:gd name="T3" fmla="*/ 3 h 227"/>
                      <a:gd name="T4" fmla="*/ 130 w 267"/>
                      <a:gd name="T5" fmla="*/ 64 h 227"/>
                      <a:gd name="T6" fmla="*/ 52 w 267"/>
                      <a:gd name="T7" fmla="*/ 86 h 227"/>
                      <a:gd name="T8" fmla="*/ 208 w 267"/>
                      <a:gd name="T9" fmla="*/ 200 h 227"/>
                      <a:gd name="T10" fmla="*/ 265 w 267"/>
                      <a:gd name="T11" fmla="*/ 93 h 2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67" h="227">
                        <a:moveTo>
                          <a:pt x="265" y="93"/>
                        </a:moveTo>
                        <a:cubicBezTo>
                          <a:pt x="263" y="39"/>
                          <a:pt x="218" y="0"/>
                          <a:pt x="192" y="3"/>
                        </a:cubicBezTo>
                        <a:cubicBezTo>
                          <a:pt x="151" y="8"/>
                          <a:pt x="133" y="33"/>
                          <a:pt x="130" y="64"/>
                        </a:cubicBezTo>
                        <a:cubicBezTo>
                          <a:pt x="95" y="57"/>
                          <a:pt x="61" y="69"/>
                          <a:pt x="52" y="86"/>
                        </a:cubicBezTo>
                        <a:cubicBezTo>
                          <a:pt x="0" y="183"/>
                          <a:pt x="156" y="227"/>
                          <a:pt x="208" y="200"/>
                        </a:cubicBezTo>
                        <a:cubicBezTo>
                          <a:pt x="232" y="195"/>
                          <a:pt x="267" y="136"/>
                          <a:pt x="265" y="9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60" name="Свободна линия 759"/>
                  <p:cNvSpPr>
                    <a:spLocks/>
                  </p:cNvSpPr>
                  <p:nvPr userDrawn="1"/>
                </p:nvSpPr>
                <p:spPr bwMode="auto">
                  <a:xfrm flipH="1">
                    <a:off x="452438" y="3581400"/>
                    <a:ext cx="735013" cy="509587"/>
                  </a:xfrm>
                  <a:custGeom>
                    <a:avLst/>
                    <a:gdLst>
                      <a:gd name="T0" fmla="*/ 291 w 299"/>
                      <a:gd name="T1" fmla="*/ 15 h 208"/>
                      <a:gd name="T2" fmla="*/ 201 w 299"/>
                      <a:gd name="T3" fmla="*/ 160 h 208"/>
                      <a:gd name="T4" fmla="*/ 176 w 299"/>
                      <a:gd name="T5" fmla="*/ 94 h 208"/>
                      <a:gd name="T6" fmla="*/ 108 w 299"/>
                      <a:gd name="T7" fmla="*/ 20 h 208"/>
                      <a:gd name="T8" fmla="*/ 176 w 299"/>
                      <a:gd name="T9" fmla="*/ 172 h 208"/>
                      <a:gd name="T10" fmla="*/ 107 w 299"/>
                      <a:gd name="T11" fmla="*/ 150 h 208"/>
                      <a:gd name="T12" fmla="*/ 6 w 299"/>
                      <a:gd name="T13" fmla="*/ 157 h 208"/>
                      <a:gd name="T14" fmla="*/ 199 w 299"/>
                      <a:gd name="T15" fmla="*/ 192 h 208"/>
                      <a:gd name="T16" fmla="*/ 203 w 299"/>
                      <a:gd name="T17" fmla="*/ 192 h 208"/>
                      <a:gd name="T18" fmla="*/ 205 w 299"/>
                      <a:gd name="T19" fmla="*/ 189 h 208"/>
                      <a:gd name="T20" fmla="*/ 267 w 299"/>
                      <a:gd name="T21" fmla="*/ 113 h 208"/>
                      <a:gd name="T22" fmla="*/ 291 w 299"/>
                      <a:gd name="T23" fmla="*/ 15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99" h="208">
                        <a:moveTo>
                          <a:pt x="291" y="15"/>
                        </a:moveTo>
                        <a:cubicBezTo>
                          <a:pt x="262" y="0"/>
                          <a:pt x="214" y="106"/>
                          <a:pt x="201" y="160"/>
                        </a:cubicBezTo>
                        <a:cubicBezTo>
                          <a:pt x="196" y="140"/>
                          <a:pt x="186" y="115"/>
                          <a:pt x="176" y="94"/>
                        </a:cubicBezTo>
                        <a:cubicBezTo>
                          <a:pt x="150" y="46"/>
                          <a:pt x="116" y="15"/>
                          <a:pt x="108" y="20"/>
                        </a:cubicBezTo>
                        <a:cubicBezTo>
                          <a:pt x="80" y="36"/>
                          <a:pt x="138" y="130"/>
                          <a:pt x="176" y="172"/>
                        </a:cubicBezTo>
                        <a:cubicBezTo>
                          <a:pt x="157" y="164"/>
                          <a:pt x="130" y="154"/>
                          <a:pt x="107" y="150"/>
                        </a:cubicBezTo>
                        <a:cubicBezTo>
                          <a:pt x="53" y="140"/>
                          <a:pt x="7" y="148"/>
                          <a:pt x="6" y="157"/>
                        </a:cubicBezTo>
                        <a:cubicBezTo>
                          <a:pt x="0" y="197"/>
                          <a:pt x="179" y="208"/>
                          <a:pt x="199" y="192"/>
                        </a:cubicBezTo>
                        <a:cubicBezTo>
                          <a:pt x="200" y="193"/>
                          <a:pt x="202" y="193"/>
                          <a:pt x="203" y="192"/>
                        </a:cubicBezTo>
                        <a:cubicBezTo>
                          <a:pt x="204" y="192"/>
                          <a:pt x="205" y="191"/>
                          <a:pt x="205" y="189"/>
                        </a:cubicBezTo>
                        <a:cubicBezTo>
                          <a:pt x="218" y="182"/>
                          <a:pt x="249" y="146"/>
                          <a:pt x="267" y="113"/>
                        </a:cubicBezTo>
                        <a:cubicBezTo>
                          <a:pt x="292" y="65"/>
                          <a:pt x="299" y="19"/>
                          <a:pt x="291" y="1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</p:grpSp>
            <p:sp>
              <p:nvSpPr>
                <p:cNvPr id="744" name="Свободна линия 743"/>
                <p:cNvSpPr>
                  <a:spLocks/>
                </p:cNvSpPr>
                <p:nvPr userDrawn="1"/>
              </p:nvSpPr>
              <p:spPr bwMode="auto">
                <a:xfrm flipH="1">
                  <a:off x="857514" y="1362712"/>
                  <a:ext cx="245145" cy="209910"/>
                </a:xfrm>
                <a:custGeom>
                  <a:avLst/>
                  <a:gdLst>
                    <a:gd name="T0" fmla="*/ 174 w 211"/>
                    <a:gd name="T1" fmla="*/ 17 h 182"/>
                    <a:gd name="T2" fmla="*/ 92 w 211"/>
                    <a:gd name="T3" fmla="*/ 159 h 182"/>
                    <a:gd name="T4" fmla="*/ 1 w 211"/>
                    <a:gd name="T5" fmla="*/ 83 h 182"/>
                    <a:gd name="T6" fmla="*/ 89 w 211"/>
                    <a:gd name="T7" fmla="*/ 169 h 182"/>
                    <a:gd name="T8" fmla="*/ 174 w 211"/>
                    <a:gd name="T9" fmla="*/ 17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1" h="182">
                      <a:moveTo>
                        <a:pt x="174" y="17"/>
                      </a:moveTo>
                      <a:cubicBezTo>
                        <a:pt x="146" y="0"/>
                        <a:pt x="104" y="130"/>
                        <a:pt x="92" y="159"/>
                      </a:cubicBezTo>
                      <a:cubicBezTo>
                        <a:pt x="81" y="131"/>
                        <a:pt x="0" y="55"/>
                        <a:pt x="1" y="83"/>
                      </a:cubicBezTo>
                      <a:cubicBezTo>
                        <a:pt x="1" y="115"/>
                        <a:pt x="59" y="178"/>
                        <a:pt x="89" y="169"/>
                      </a:cubicBezTo>
                      <a:cubicBezTo>
                        <a:pt x="92" y="182"/>
                        <a:pt x="211" y="39"/>
                        <a:pt x="174" y="1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45" name="Свободна линия 38"/>
                <p:cNvSpPr>
                  <a:spLocks/>
                </p:cNvSpPr>
                <p:nvPr userDrawn="1"/>
              </p:nvSpPr>
              <p:spPr bwMode="auto">
                <a:xfrm flipH="1">
                  <a:off x="1007998" y="1079511"/>
                  <a:ext cx="79466" cy="83964"/>
                </a:xfrm>
                <a:custGeom>
                  <a:avLst/>
                  <a:gdLst>
                    <a:gd name="T0" fmla="*/ 8 w 68"/>
                    <a:gd name="T1" fmla="*/ 25 h 73"/>
                    <a:gd name="T2" fmla="*/ 21 w 68"/>
                    <a:gd name="T3" fmla="*/ 67 h 73"/>
                    <a:gd name="T4" fmla="*/ 61 w 68"/>
                    <a:gd name="T5" fmla="*/ 48 h 73"/>
                    <a:gd name="T6" fmla="*/ 48 w 68"/>
                    <a:gd name="T7" fmla="*/ 6 h 73"/>
                    <a:gd name="T8" fmla="*/ 8 w 68"/>
                    <a:gd name="T9" fmla="*/ 25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73">
                      <a:moveTo>
                        <a:pt x="8" y="25"/>
                      </a:moveTo>
                      <a:cubicBezTo>
                        <a:pt x="0" y="41"/>
                        <a:pt x="6" y="60"/>
                        <a:pt x="21" y="67"/>
                      </a:cubicBezTo>
                      <a:cubicBezTo>
                        <a:pt x="36" y="73"/>
                        <a:pt x="53" y="65"/>
                        <a:pt x="61" y="48"/>
                      </a:cubicBezTo>
                      <a:cubicBezTo>
                        <a:pt x="68" y="32"/>
                        <a:pt x="63" y="13"/>
                        <a:pt x="48" y="6"/>
                      </a:cubicBezTo>
                      <a:cubicBezTo>
                        <a:pt x="33" y="0"/>
                        <a:pt x="15" y="8"/>
                        <a:pt x="8" y="25"/>
                      </a:cubicBez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grpSp>
              <p:nvGrpSpPr>
                <p:cNvPr id="746" name="Група 745"/>
                <p:cNvGrpSpPr/>
                <p:nvPr userDrawn="1"/>
              </p:nvGrpSpPr>
              <p:grpSpPr>
                <a:xfrm>
                  <a:off x="1082967" y="1915383"/>
                  <a:ext cx="286813" cy="287896"/>
                  <a:chOff x="2051052" y="5522596"/>
                  <a:chExt cx="892175" cy="895542"/>
                </a:xfrm>
              </p:grpSpPr>
              <p:sp>
                <p:nvSpPr>
                  <p:cNvPr id="753" name="Свободна линия 5"/>
                  <p:cNvSpPr>
                    <a:spLocks/>
                  </p:cNvSpPr>
                  <p:nvPr userDrawn="1"/>
                </p:nvSpPr>
                <p:spPr bwMode="auto">
                  <a:xfrm flipH="1">
                    <a:off x="2411413" y="6283770"/>
                    <a:ext cx="6350" cy="12700"/>
                  </a:xfrm>
                  <a:custGeom>
                    <a:avLst/>
                    <a:gdLst>
                      <a:gd name="T0" fmla="*/ 4 w 4"/>
                      <a:gd name="T1" fmla="*/ 8 h 8"/>
                      <a:gd name="T2" fmla="*/ 0 w 4"/>
                      <a:gd name="T3" fmla="*/ 0 h 8"/>
                      <a:gd name="T4" fmla="*/ 4 w 4"/>
                      <a:gd name="T5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" h="8">
                        <a:moveTo>
                          <a:pt x="4" y="8"/>
                        </a:moveTo>
                        <a:lnTo>
                          <a:pt x="0" y="0"/>
                        </a:lnTo>
                        <a:lnTo>
                          <a:pt x="4" y="8"/>
                        </a:lnTo>
                        <a:close/>
                      </a:path>
                    </a:pathLst>
                  </a:custGeom>
                  <a:solidFill>
                    <a:srgbClr val="00A9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54" name="Линия 6"/>
                  <p:cNvSpPr>
                    <a:spLocks noChangeShapeType="1"/>
                  </p:cNvSpPr>
                  <p:nvPr userDrawn="1"/>
                </p:nvSpPr>
                <p:spPr bwMode="auto">
                  <a:xfrm flipV="1">
                    <a:off x="2411413" y="6283770"/>
                    <a:ext cx="6350" cy="12700"/>
                  </a:xfrm>
                  <a:prstGeom prst="lin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55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051052" y="5522596"/>
                    <a:ext cx="892175" cy="895542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56" name="Свободна линия 33"/>
                  <p:cNvSpPr>
                    <a:spLocks/>
                  </p:cNvSpPr>
                  <p:nvPr userDrawn="1"/>
                </p:nvSpPr>
                <p:spPr bwMode="auto">
                  <a:xfrm flipH="1">
                    <a:off x="2216501" y="5688259"/>
                    <a:ext cx="561276" cy="564216"/>
                  </a:xfrm>
                  <a:custGeom>
                    <a:avLst/>
                    <a:gdLst>
                      <a:gd name="T0" fmla="*/ 93 w 95"/>
                      <a:gd name="T1" fmla="*/ 45 h 95"/>
                      <a:gd name="T2" fmla="*/ 92 w 95"/>
                      <a:gd name="T3" fmla="*/ 32 h 95"/>
                      <a:gd name="T4" fmla="*/ 75 w 95"/>
                      <a:gd name="T5" fmla="*/ 17 h 95"/>
                      <a:gd name="T6" fmla="*/ 58 w 95"/>
                      <a:gd name="T7" fmla="*/ 1 h 95"/>
                      <a:gd name="T8" fmla="*/ 45 w 95"/>
                      <a:gd name="T9" fmla="*/ 2 h 95"/>
                      <a:gd name="T10" fmla="*/ 32 w 95"/>
                      <a:gd name="T11" fmla="*/ 3 h 95"/>
                      <a:gd name="T12" fmla="*/ 16 w 95"/>
                      <a:gd name="T13" fmla="*/ 20 h 95"/>
                      <a:gd name="T14" fmla="*/ 1 w 95"/>
                      <a:gd name="T15" fmla="*/ 37 h 95"/>
                      <a:gd name="T16" fmla="*/ 2 w 95"/>
                      <a:gd name="T17" fmla="*/ 50 h 95"/>
                      <a:gd name="T18" fmla="*/ 2 w 95"/>
                      <a:gd name="T19" fmla="*/ 63 h 95"/>
                      <a:gd name="T20" fmla="*/ 19 w 95"/>
                      <a:gd name="T21" fmla="*/ 79 h 95"/>
                      <a:gd name="T22" fmla="*/ 36 w 95"/>
                      <a:gd name="T23" fmla="*/ 94 h 95"/>
                      <a:gd name="T24" fmla="*/ 50 w 95"/>
                      <a:gd name="T25" fmla="*/ 93 h 95"/>
                      <a:gd name="T26" fmla="*/ 63 w 95"/>
                      <a:gd name="T27" fmla="*/ 93 h 95"/>
                      <a:gd name="T28" fmla="*/ 78 w 95"/>
                      <a:gd name="T29" fmla="*/ 76 h 95"/>
                      <a:gd name="T30" fmla="*/ 94 w 95"/>
                      <a:gd name="T31" fmla="*/ 59 h 95"/>
                      <a:gd name="T32" fmla="*/ 93 w 95"/>
                      <a:gd name="T33" fmla="*/ 4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95" h="95">
                        <a:moveTo>
                          <a:pt x="93" y="45"/>
                        </a:moveTo>
                        <a:cubicBezTo>
                          <a:pt x="94" y="41"/>
                          <a:pt x="94" y="36"/>
                          <a:pt x="92" y="32"/>
                        </a:cubicBezTo>
                        <a:cubicBezTo>
                          <a:pt x="90" y="25"/>
                          <a:pt x="83" y="20"/>
                          <a:pt x="75" y="17"/>
                        </a:cubicBezTo>
                        <a:cubicBezTo>
                          <a:pt x="71" y="9"/>
                          <a:pt x="66" y="3"/>
                          <a:pt x="58" y="1"/>
                        </a:cubicBezTo>
                        <a:cubicBezTo>
                          <a:pt x="54" y="0"/>
                          <a:pt x="49" y="1"/>
                          <a:pt x="45" y="2"/>
                        </a:cubicBezTo>
                        <a:cubicBezTo>
                          <a:pt x="40" y="1"/>
                          <a:pt x="36" y="1"/>
                          <a:pt x="32" y="3"/>
                        </a:cubicBezTo>
                        <a:cubicBezTo>
                          <a:pt x="24" y="5"/>
                          <a:pt x="19" y="11"/>
                          <a:pt x="16" y="20"/>
                        </a:cubicBezTo>
                        <a:cubicBezTo>
                          <a:pt x="8" y="24"/>
                          <a:pt x="3" y="29"/>
                          <a:pt x="1" y="37"/>
                        </a:cubicBezTo>
                        <a:cubicBezTo>
                          <a:pt x="0" y="41"/>
                          <a:pt x="0" y="46"/>
                          <a:pt x="2" y="50"/>
                        </a:cubicBezTo>
                        <a:cubicBezTo>
                          <a:pt x="1" y="55"/>
                          <a:pt x="1" y="59"/>
                          <a:pt x="2" y="63"/>
                        </a:cubicBezTo>
                        <a:cubicBezTo>
                          <a:pt x="5" y="71"/>
                          <a:pt x="11" y="76"/>
                          <a:pt x="19" y="79"/>
                        </a:cubicBezTo>
                        <a:cubicBezTo>
                          <a:pt x="23" y="87"/>
                          <a:pt x="29" y="92"/>
                          <a:pt x="36" y="94"/>
                        </a:cubicBezTo>
                        <a:cubicBezTo>
                          <a:pt x="41" y="95"/>
                          <a:pt x="45" y="95"/>
                          <a:pt x="50" y="93"/>
                        </a:cubicBezTo>
                        <a:cubicBezTo>
                          <a:pt x="54" y="94"/>
                          <a:pt x="59" y="94"/>
                          <a:pt x="63" y="93"/>
                        </a:cubicBezTo>
                        <a:cubicBezTo>
                          <a:pt x="70" y="90"/>
                          <a:pt x="75" y="84"/>
                          <a:pt x="78" y="76"/>
                        </a:cubicBezTo>
                        <a:cubicBezTo>
                          <a:pt x="86" y="72"/>
                          <a:pt x="92" y="66"/>
                          <a:pt x="94" y="59"/>
                        </a:cubicBezTo>
                        <a:cubicBezTo>
                          <a:pt x="95" y="54"/>
                          <a:pt x="94" y="50"/>
                          <a:pt x="93" y="4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57" name="Свободна линия 32"/>
                  <p:cNvSpPr>
                    <a:spLocks/>
                  </p:cNvSpPr>
                  <p:nvPr userDrawn="1"/>
                </p:nvSpPr>
                <p:spPr bwMode="auto">
                  <a:xfrm flipH="1">
                    <a:off x="2304860" y="5777362"/>
                    <a:ext cx="384558" cy="386010"/>
                  </a:xfrm>
                  <a:custGeom>
                    <a:avLst/>
                    <a:gdLst>
                      <a:gd name="T0" fmla="*/ 242 w 264"/>
                      <a:gd name="T1" fmla="*/ 157 h 264"/>
                      <a:gd name="T2" fmla="*/ 259 w 264"/>
                      <a:gd name="T3" fmla="*/ 128 h 264"/>
                      <a:gd name="T4" fmla="*/ 238 w 264"/>
                      <a:gd name="T5" fmla="*/ 66 h 264"/>
                      <a:gd name="T6" fmla="*/ 192 w 264"/>
                      <a:gd name="T7" fmla="*/ 20 h 264"/>
                      <a:gd name="T8" fmla="*/ 158 w 264"/>
                      <a:gd name="T9" fmla="*/ 23 h 264"/>
                      <a:gd name="T10" fmla="*/ 157 w 264"/>
                      <a:gd name="T11" fmla="*/ 23 h 264"/>
                      <a:gd name="T12" fmla="*/ 156 w 264"/>
                      <a:gd name="T13" fmla="*/ 23 h 264"/>
                      <a:gd name="T14" fmla="*/ 128 w 264"/>
                      <a:gd name="T15" fmla="*/ 5 h 264"/>
                      <a:gd name="T16" fmla="*/ 66 w 264"/>
                      <a:gd name="T17" fmla="*/ 26 h 264"/>
                      <a:gd name="T18" fmla="*/ 20 w 264"/>
                      <a:gd name="T19" fmla="*/ 72 h 264"/>
                      <a:gd name="T20" fmla="*/ 23 w 264"/>
                      <a:gd name="T21" fmla="*/ 106 h 264"/>
                      <a:gd name="T22" fmla="*/ 23 w 264"/>
                      <a:gd name="T23" fmla="*/ 107 h 264"/>
                      <a:gd name="T24" fmla="*/ 22 w 264"/>
                      <a:gd name="T25" fmla="*/ 108 h 264"/>
                      <a:gd name="T26" fmla="*/ 5 w 264"/>
                      <a:gd name="T27" fmla="*/ 136 h 264"/>
                      <a:gd name="T28" fmla="*/ 26 w 264"/>
                      <a:gd name="T29" fmla="*/ 198 h 264"/>
                      <a:gd name="T30" fmla="*/ 72 w 264"/>
                      <a:gd name="T31" fmla="*/ 244 h 264"/>
                      <a:gd name="T32" fmla="*/ 106 w 264"/>
                      <a:gd name="T33" fmla="*/ 241 h 264"/>
                      <a:gd name="T34" fmla="*/ 107 w 264"/>
                      <a:gd name="T35" fmla="*/ 242 h 264"/>
                      <a:gd name="T36" fmla="*/ 108 w 264"/>
                      <a:gd name="T37" fmla="*/ 242 h 264"/>
                      <a:gd name="T38" fmla="*/ 136 w 264"/>
                      <a:gd name="T39" fmla="*/ 259 h 264"/>
                      <a:gd name="T40" fmla="*/ 198 w 264"/>
                      <a:gd name="T41" fmla="*/ 238 h 264"/>
                      <a:gd name="T42" fmla="*/ 244 w 264"/>
                      <a:gd name="T43" fmla="*/ 192 h 264"/>
                      <a:gd name="T44" fmla="*/ 241 w 264"/>
                      <a:gd name="T45" fmla="*/ 159 h 264"/>
                      <a:gd name="T46" fmla="*/ 241 w 264"/>
                      <a:gd name="T47" fmla="*/ 158 h 264"/>
                      <a:gd name="T48" fmla="*/ 242 w 264"/>
                      <a:gd name="T49" fmla="*/ 157 h 2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64" h="264">
                        <a:moveTo>
                          <a:pt x="242" y="157"/>
                        </a:moveTo>
                        <a:cubicBezTo>
                          <a:pt x="250" y="149"/>
                          <a:pt x="256" y="139"/>
                          <a:pt x="259" y="128"/>
                        </a:cubicBezTo>
                        <a:cubicBezTo>
                          <a:pt x="264" y="107"/>
                          <a:pt x="255" y="85"/>
                          <a:pt x="238" y="66"/>
                        </a:cubicBezTo>
                        <a:cubicBezTo>
                          <a:pt x="229" y="42"/>
                          <a:pt x="213" y="25"/>
                          <a:pt x="192" y="20"/>
                        </a:cubicBezTo>
                        <a:cubicBezTo>
                          <a:pt x="181" y="18"/>
                          <a:pt x="170" y="19"/>
                          <a:pt x="158" y="23"/>
                        </a:cubicBezTo>
                        <a:cubicBezTo>
                          <a:pt x="157" y="23"/>
                          <a:pt x="157" y="23"/>
                          <a:pt x="157" y="23"/>
                        </a:cubicBezTo>
                        <a:cubicBezTo>
                          <a:pt x="156" y="23"/>
                          <a:pt x="156" y="23"/>
                          <a:pt x="156" y="23"/>
                        </a:cubicBezTo>
                        <a:cubicBezTo>
                          <a:pt x="148" y="14"/>
                          <a:pt x="139" y="8"/>
                          <a:pt x="128" y="5"/>
                        </a:cubicBezTo>
                        <a:cubicBezTo>
                          <a:pt x="107" y="0"/>
                          <a:pt x="85" y="9"/>
                          <a:pt x="66" y="26"/>
                        </a:cubicBezTo>
                        <a:cubicBezTo>
                          <a:pt x="42" y="35"/>
                          <a:pt x="25" y="51"/>
                          <a:pt x="20" y="72"/>
                        </a:cubicBezTo>
                        <a:cubicBezTo>
                          <a:pt x="17" y="83"/>
                          <a:pt x="19" y="95"/>
                          <a:pt x="23" y="106"/>
                        </a:cubicBezTo>
                        <a:cubicBezTo>
                          <a:pt x="23" y="107"/>
                          <a:pt x="23" y="107"/>
                          <a:pt x="23" y="107"/>
                        </a:cubicBezTo>
                        <a:cubicBezTo>
                          <a:pt x="22" y="108"/>
                          <a:pt x="22" y="108"/>
                          <a:pt x="22" y="108"/>
                        </a:cubicBezTo>
                        <a:cubicBezTo>
                          <a:pt x="14" y="116"/>
                          <a:pt x="8" y="125"/>
                          <a:pt x="5" y="136"/>
                        </a:cubicBezTo>
                        <a:cubicBezTo>
                          <a:pt x="0" y="157"/>
                          <a:pt x="9" y="179"/>
                          <a:pt x="26" y="198"/>
                        </a:cubicBezTo>
                        <a:cubicBezTo>
                          <a:pt x="35" y="222"/>
                          <a:pt x="51" y="239"/>
                          <a:pt x="72" y="244"/>
                        </a:cubicBezTo>
                        <a:cubicBezTo>
                          <a:pt x="83" y="247"/>
                          <a:pt x="94" y="246"/>
                          <a:pt x="106" y="241"/>
                        </a:cubicBezTo>
                        <a:cubicBezTo>
                          <a:pt x="107" y="242"/>
                          <a:pt x="107" y="242"/>
                          <a:pt x="107" y="242"/>
                        </a:cubicBezTo>
                        <a:cubicBezTo>
                          <a:pt x="108" y="242"/>
                          <a:pt x="108" y="242"/>
                          <a:pt x="108" y="242"/>
                        </a:cubicBezTo>
                        <a:cubicBezTo>
                          <a:pt x="116" y="250"/>
                          <a:pt x="125" y="257"/>
                          <a:pt x="136" y="259"/>
                        </a:cubicBezTo>
                        <a:cubicBezTo>
                          <a:pt x="157" y="264"/>
                          <a:pt x="179" y="256"/>
                          <a:pt x="198" y="238"/>
                        </a:cubicBezTo>
                        <a:cubicBezTo>
                          <a:pt x="222" y="229"/>
                          <a:pt x="239" y="213"/>
                          <a:pt x="244" y="192"/>
                        </a:cubicBezTo>
                        <a:cubicBezTo>
                          <a:pt x="247" y="181"/>
                          <a:pt x="245" y="170"/>
                          <a:pt x="241" y="159"/>
                        </a:cubicBezTo>
                        <a:cubicBezTo>
                          <a:pt x="241" y="158"/>
                          <a:pt x="241" y="158"/>
                          <a:pt x="241" y="158"/>
                        </a:cubicBezTo>
                        <a:lnTo>
                          <a:pt x="242" y="157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58" name="Елипса 757"/>
                  <p:cNvSpPr/>
                  <p:nvPr userDrawn="1"/>
                </p:nvSpPr>
                <p:spPr>
                  <a:xfrm>
                    <a:off x="2420939" y="5894167"/>
                    <a:ext cx="152400" cy="152400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bg-BG" noProof="0" dirty="0"/>
                  </a:p>
                </p:txBody>
              </p:sp>
            </p:grpSp>
            <p:grpSp>
              <p:nvGrpSpPr>
                <p:cNvPr id="747" name="Група 746"/>
                <p:cNvGrpSpPr/>
                <p:nvPr userDrawn="1"/>
              </p:nvGrpSpPr>
              <p:grpSpPr>
                <a:xfrm rot="19876682">
                  <a:off x="835913" y="537585"/>
                  <a:ext cx="414639" cy="412893"/>
                  <a:chOff x="4277517" y="3752400"/>
                  <a:chExt cx="1154448" cy="1149586"/>
                </a:xfrm>
              </p:grpSpPr>
              <p:sp>
                <p:nvSpPr>
                  <p:cNvPr id="748" name="Свободна линия 747"/>
                  <p:cNvSpPr>
                    <a:spLocks/>
                  </p:cNvSpPr>
                  <p:nvPr userDrawn="1"/>
                </p:nvSpPr>
                <p:spPr bwMode="auto">
                  <a:xfrm rot="21259688" flipH="1">
                    <a:off x="4277517" y="3752400"/>
                    <a:ext cx="1154448" cy="1149586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49" name="Свободна линия 35"/>
                  <p:cNvSpPr>
                    <a:spLocks/>
                  </p:cNvSpPr>
                  <p:nvPr userDrawn="1"/>
                </p:nvSpPr>
                <p:spPr bwMode="auto">
                  <a:xfrm rot="18790958" flipH="1">
                    <a:off x="4338999" y="3813623"/>
                    <a:ext cx="1031484" cy="1027140"/>
                  </a:xfrm>
                  <a:custGeom>
                    <a:avLst/>
                    <a:gdLst>
                      <a:gd name="T0" fmla="*/ 272 w 355"/>
                      <a:gd name="T1" fmla="*/ 16 h 352"/>
                      <a:gd name="T2" fmla="*/ 178 w 355"/>
                      <a:gd name="T3" fmla="*/ 41 h 352"/>
                      <a:gd name="T4" fmla="*/ 137 w 355"/>
                      <a:gd name="T5" fmla="*/ 36 h 352"/>
                      <a:gd name="T6" fmla="*/ 66 w 355"/>
                      <a:gd name="T7" fmla="*/ 51 h 352"/>
                      <a:gd name="T8" fmla="*/ 62 w 355"/>
                      <a:gd name="T9" fmla="*/ 142 h 352"/>
                      <a:gd name="T10" fmla="*/ 32 w 355"/>
                      <a:gd name="T11" fmla="*/ 251 h 352"/>
                      <a:gd name="T12" fmla="*/ 129 w 355"/>
                      <a:gd name="T13" fmla="*/ 291 h 352"/>
                      <a:gd name="T14" fmla="*/ 226 w 355"/>
                      <a:gd name="T15" fmla="*/ 350 h 352"/>
                      <a:gd name="T16" fmla="*/ 291 w 355"/>
                      <a:gd name="T17" fmla="*/ 262 h 352"/>
                      <a:gd name="T18" fmla="*/ 352 w 355"/>
                      <a:gd name="T19" fmla="*/ 207 h 352"/>
                      <a:gd name="T20" fmla="*/ 317 w 355"/>
                      <a:gd name="T21" fmla="*/ 117 h 352"/>
                      <a:gd name="T22" fmla="*/ 272 w 355"/>
                      <a:gd name="T23" fmla="*/ 16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55" h="352">
                        <a:moveTo>
                          <a:pt x="272" y="16"/>
                        </a:moveTo>
                        <a:cubicBezTo>
                          <a:pt x="230" y="0"/>
                          <a:pt x="208" y="40"/>
                          <a:pt x="178" y="41"/>
                        </a:cubicBezTo>
                        <a:cubicBezTo>
                          <a:pt x="163" y="42"/>
                          <a:pt x="150" y="39"/>
                          <a:pt x="137" y="36"/>
                        </a:cubicBezTo>
                        <a:cubicBezTo>
                          <a:pt x="110" y="30"/>
                          <a:pt x="86" y="24"/>
                          <a:pt x="66" y="51"/>
                        </a:cubicBezTo>
                        <a:cubicBezTo>
                          <a:pt x="40" y="89"/>
                          <a:pt x="77" y="121"/>
                          <a:pt x="62" y="142"/>
                        </a:cubicBezTo>
                        <a:cubicBezTo>
                          <a:pt x="47" y="163"/>
                          <a:pt x="0" y="212"/>
                          <a:pt x="32" y="251"/>
                        </a:cubicBezTo>
                        <a:cubicBezTo>
                          <a:pt x="63" y="289"/>
                          <a:pt x="102" y="274"/>
                          <a:pt x="129" y="291"/>
                        </a:cubicBezTo>
                        <a:cubicBezTo>
                          <a:pt x="156" y="308"/>
                          <a:pt x="180" y="352"/>
                          <a:pt x="226" y="350"/>
                        </a:cubicBezTo>
                        <a:cubicBezTo>
                          <a:pt x="269" y="348"/>
                          <a:pt x="253" y="270"/>
                          <a:pt x="291" y="262"/>
                        </a:cubicBezTo>
                        <a:cubicBezTo>
                          <a:pt x="321" y="255"/>
                          <a:pt x="349" y="233"/>
                          <a:pt x="352" y="207"/>
                        </a:cubicBezTo>
                        <a:cubicBezTo>
                          <a:pt x="355" y="182"/>
                          <a:pt x="322" y="150"/>
                          <a:pt x="317" y="117"/>
                        </a:cubicBezTo>
                        <a:cubicBezTo>
                          <a:pt x="314" y="94"/>
                          <a:pt x="301" y="27"/>
                          <a:pt x="272" y="16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4600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50" name="Свободна линия 41"/>
                  <p:cNvSpPr>
                    <a:spLocks/>
                  </p:cNvSpPr>
                  <p:nvPr userDrawn="1"/>
                </p:nvSpPr>
                <p:spPr bwMode="auto">
                  <a:xfrm rot="756312" flipH="1">
                    <a:off x="4402943" y="3855259"/>
                    <a:ext cx="903597" cy="943869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  <a:alpha val="60000"/>
                    </a:schemeClr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51" name="Свободна линия 41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620471" y="4082482"/>
                    <a:ext cx="468541" cy="489422"/>
                  </a:xfrm>
                  <a:custGeom>
                    <a:avLst/>
                    <a:gdLst>
                      <a:gd name="T0" fmla="*/ 167 w 179"/>
                      <a:gd name="T1" fmla="*/ 33 h 186"/>
                      <a:gd name="T2" fmla="*/ 132 w 179"/>
                      <a:gd name="T3" fmla="*/ 35 h 186"/>
                      <a:gd name="T4" fmla="*/ 107 w 179"/>
                      <a:gd name="T5" fmla="*/ 41 h 186"/>
                      <a:gd name="T6" fmla="*/ 60 w 179"/>
                      <a:gd name="T7" fmla="*/ 7 h 186"/>
                      <a:gd name="T8" fmla="*/ 51 w 179"/>
                      <a:gd name="T9" fmla="*/ 63 h 186"/>
                      <a:gd name="T10" fmla="*/ 8 w 179"/>
                      <a:gd name="T11" fmla="*/ 100 h 186"/>
                      <a:gd name="T12" fmla="*/ 53 w 179"/>
                      <a:gd name="T13" fmla="*/ 132 h 186"/>
                      <a:gd name="T14" fmla="*/ 60 w 179"/>
                      <a:gd name="T15" fmla="*/ 176 h 186"/>
                      <a:gd name="T16" fmla="*/ 89 w 179"/>
                      <a:gd name="T17" fmla="*/ 160 h 186"/>
                      <a:gd name="T18" fmla="*/ 113 w 179"/>
                      <a:gd name="T19" fmla="*/ 141 h 186"/>
                      <a:gd name="T20" fmla="*/ 166 w 179"/>
                      <a:gd name="T21" fmla="*/ 143 h 186"/>
                      <a:gd name="T22" fmla="*/ 140 w 179"/>
                      <a:gd name="T23" fmla="*/ 94 h 186"/>
                      <a:gd name="T24" fmla="*/ 167 w 179"/>
                      <a:gd name="T25" fmla="*/ 33 h 1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79" h="186">
                        <a:moveTo>
                          <a:pt x="167" y="33"/>
                        </a:moveTo>
                        <a:cubicBezTo>
                          <a:pt x="157" y="24"/>
                          <a:pt x="144" y="29"/>
                          <a:pt x="132" y="35"/>
                        </a:cubicBezTo>
                        <a:cubicBezTo>
                          <a:pt x="122" y="39"/>
                          <a:pt x="113" y="44"/>
                          <a:pt x="107" y="41"/>
                        </a:cubicBezTo>
                        <a:cubicBezTo>
                          <a:pt x="84" y="33"/>
                          <a:pt x="85" y="0"/>
                          <a:pt x="60" y="7"/>
                        </a:cubicBezTo>
                        <a:cubicBezTo>
                          <a:pt x="34" y="14"/>
                          <a:pt x="63" y="56"/>
                          <a:pt x="51" y="63"/>
                        </a:cubicBezTo>
                        <a:cubicBezTo>
                          <a:pt x="40" y="70"/>
                          <a:pt x="0" y="74"/>
                          <a:pt x="8" y="100"/>
                        </a:cubicBezTo>
                        <a:cubicBezTo>
                          <a:pt x="15" y="125"/>
                          <a:pt x="43" y="119"/>
                          <a:pt x="53" y="132"/>
                        </a:cubicBezTo>
                        <a:cubicBezTo>
                          <a:pt x="62" y="146"/>
                          <a:pt x="46" y="158"/>
                          <a:pt x="60" y="176"/>
                        </a:cubicBezTo>
                        <a:cubicBezTo>
                          <a:pt x="68" y="186"/>
                          <a:pt x="78" y="173"/>
                          <a:pt x="89" y="160"/>
                        </a:cubicBezTo>
                        <a:cubicBezTo>
                          <a:pt x="98" y="148"/>
                          <a:pt x="106" y="136"/>
                          <a:pt x="113" y="141"/>
                        </a:cubicBezTo>
                        <a:cubicBezTo>
                          <a:pt x="127" y="150"/>
                          <a:pt x="159" y="154"/>
                          <a:pt x="166" y="143"/>
                        </a:cubicBezTo>
                        <a:cubicBezTo>
                          <a:pt x="173" y="131"/>
                          <a:pt x="147" y="110"/>
                          <a:pt x="140" y="94"/>
                        </a:cubicBezTo>
                        <a:cubicBezTo>
                          <a:pt x="133" y="78"/>
                          <a:pt x="179" y="44"/>
                          <a:pt x="167" y="33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bg-BG" noProof="0" dirty="0"/>
                  </a:p>
                </p:txBody>
              </p:sp>
              <p:sp>
                <p:nvSpPr>
                  <p:cNvPr id="752" name="Свободна линия 42"/>
                  <p:cNvSpPr>
                    <a:spLocks/>
                  </p:cNvSpPr>
                  <p:nvPr userDrawn="1"/>
                </p:nvSpPr>
                <p:spPr bwMode="auto">
                  <a:xfrm rot="19656312" flipH="1">
                    <a:off x="4765993" y="4239097"/>
                    <a:ext cx="177497" cy="176192"/>
                  </a:xfrm>
                  <a:custGeom>
                    <a:avLst/>
                    <a:gdLst>
                      <a:gd name="T0" fmla="*/ 68 w 68"/>
                      <a:gd name="T1" fmla="*/ 31 h 67"/>
                      <a:gd name="T2" fmla="*/ 59 w 68"/>
                      <a:gd name="T3" fmla="*/ 26 h 67"/>
                      <a:gd name="T4" fmla="*/ 63 w 68"/>
                      <a:gd name="T5" fmla="*/ 17 h 67"/>
                      <a:gd name="T6" fmla="*/ 55 w 68"/>
                      <a:gd name="T7" fmla="*/ 16 h 67"/>
                      <a:gd name="T8" fmla="*/ 55 w 68"/>
                      <a:gd name="T9" fmla="*/ 7 h 67"/>
                      <a:gd name="T10" fmla="*/ 45 w 68"/>
                      <a:gd name="T11" fmla="*/ 10 h 67"/>
                      <a:gd name="T12" fmla="*/ 41 w 68"/>
                      <a:gd name="T13" fmla="*/ 0 h 67"/>
                      <a:gd name="T14" fmla="*/ 33 w 68"/>
                      <a:gd name="T15" fmla="*/ 9 h 67"/>
                      <a:gd name="T16" fmla="*/ 24 w 68"/>
                      <a:gd name="T17" fmla="*/ 1 h 67"/>
                      <a:gd name="T18" fmla="*/ 21 w 68"/>
                      <a:gd name="T19" fmla="*/ 8 h 67"/>
                      <a:gd name="T20" fmla="*/ 14 w 68"/>
                      <a:gd name="T21" fmla="*/ 6 h 67"/>
                      <a:gd name="T22" fmla="*/ 15 w 68"/>
                      <a:gd name="T23" fmla="*/ 20 h 67"/>
                      <a:gd name="T24" fmla="*/ 2 w 68"/>
                      <a:gd name="T25" fmla="*/ 22 h 67"/>
                      <a:gd name="T26" fmla="*/ 7 w 68"/>
                      <a:gd name="T27" fmla="*/ 30 h 67"/>
                      <a:gd name="T28" fmla="*/ 0 w 68"/>
                      <a:gd name="T29" fmla="*/ 36 h 67"/>
                      <a:gd name="T30" fmla="*/ 9 w 68"/>
                      <a:gd name="T31" fmla="*/ 41 h 67"/>
                      <a:gd name="T32" fmla="*/ 4 w 68"/>
                      <a:gd name="T33" fmla="*/ 50 h 67"/>
                      <a:gd name="T34" fmla="*/ 13 w 68"/>
                      <a:gd name="T35" fmla="*/ 51 h 67"/>
                      <a:gd name="T36" fmla="*/ 13 w 68"/>
                      <a:gd name="T37" fmla="*/ 60 h 67"/>
                      <a:gd name="T38" fmla="*/ 23 w 68"/>
                      <a:gd name="T39" fmla="*/ 56 h 67"/>
                      <a:gd name="T40" fmla="*/ 27 w 68"/>
                      <a:gd name="T41" fmla="*/ 67 h 67"/>
                      <a:gd name="T42" fmla="*/ 35 w 68"/>
                      <a:gd name="T43" fmla="*/ 58 h 67"/>
                      <a:gd name="T44" fmla="*/ 44 w 68"/>
                      <a:gd name="T45" fmla="*/ 66 h 67"/>
                      <a:gd name="T46" fmla="*/ 47 w 68"/>
                      <a:gd name="T47" fmla="*/ 59 h 67"/>
                      <a:gd name="T48" fmla="*/ 54 w 68"/>
                      <a:gd name="T49" fmla="*/ 61 h 67"/>
                      <a:gd name="T50" fmla="*/ 52 w 68"/>
                      <a:gd name="T51" fmla="*/ 47 h 67"/>
                      <a:gd name="T52" fmla="*/ 66 w 68"/>
                      <a:gd name="T53" fmla="*/ 45 h 67"/>
                      <a:gd name="T54" fmla="*/ 60 w 68"/>
                      <a:gd name="T55" fmla="*/ 37 h 67"/>
                      <a:gd name="T56" fmla="*/ 68 w 68"/>
                      <a:gd name="T57" fmla="*/ 31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68" h="67">
                        <a:moveTo>
                          <a:pt x="68" y="31"/>
                        </a:moveTo>
                        <a:cubicBezTo>
                          <a:pt x="67" y="29"/>
                          <a:pt x="64" y="27"/>
                          <a:pt x="59" y="26"/>
                        </a:cubicBezTo>
                        <a:cubicBezTo>
                          <a:pt x="63" y="22"/>
                          <a:pt x="64" y="19"/>
                          <a:pt x="63" y="17"/>
                        </a:cubicBezTo>
                        <a:cubicBezTo>
                          <a:pt x="62" y="15"/>
                          <a:pt x="59" y="15"/>
                          <a:pt x="55" y="16"/>
                        </a:cubicBezTo>
                        <a:cubicBezTo>
                          <a:pt x="56" y="11"/>
                          <a:pt x="56" y="8"/>
                          <a:pt x="55" y="7"/>
                        </a:cubicBezTo>
                        <a:cubicBezTo>
                          <a:pt x="53" y="5"/>
                          <a:pt x="49" y="7"/>
                          <a:pt x="45" y="10"/>
                        </a:cubicBezTo>
                        <a:cubicBezTo>
                          <a:pt x="44" y="4"/>
                          <a:pt x="43" y="1"/>
                          <a:pt x="41" y="0"/>
                        </a:cubicBezTo>
                        <a:cubicBezTo>
                          <a:pt x="38" y="0"/>
                          <a:pt x="35" y="3"/>
                          <a:pt x="33" y="9"/>
                        </a:cubicBezTo>
                        <a:cubicBezTo>
                          <a:pt x="29" y="3"/>
                          <a:pt x="26" y="0"/>
                          <a:pt x="24" y="1"/>
                        </a:cubicBezTo>
                        <a:cubicBezTo>
                          <a:pt x="22" y="1"/>
                          <a:pt x="21" y="4"/>
                          <a:pt x="21" y="8"/>
                        </a:cubicBezTo>
                        <a:cubicBezTo>
                          <a:pt x="18" y="6"/>
                          <a:pt x="15" y="5"/>
                          <a:pt x="14" y="6"/>
                        </a:cubicBezTo>
                        <a:cubicBezTo>
                          <a:pt x="12" y="8"/>
                          <a:pt x="12" y="13"/>
                          <a:pt x="15" y="20"/>
                        </a:cubicBezTo>
                        <a:cubicBezTo>
                          <a:pt x="8" y="19"/>
                          <a:pt x="3" y="19"/>
                          <a:pt x="2" y="22"/>
                        </a:cubicBezTo>
                        <a:cubicBezTo>
                          <a:pt x="1" y="24"/>
                          <a:pt x="3" y="27"/>
                          <a:pt x="7" y="30"/>
                        </a:cubicBezTo>
                        <a:cubicBezTo>
                          <a:pt x="3" y="32"/>
                          <a:pt x="0" y="34"/>
                          <a:pt x="0" y="36"/>
                        </a:cubicBezTo>
                        <a:cubicBezTo>
                          <a:pt x="0" y="38"/>
                          <a:pt x="3" y="40"/>
                          <a:pt x="9" y="41"/>
                        </a:cubicBezTo>
                        <a:cubicBezTo>
                          <a:pt x="5" y="45"/>
                          <a:pt x="3" y="48"/>
                          <a:pt x="4" y="50"/>
                        </a:cubicBezTo>
                        <a:cubicBezTo>
                          <a:pt x="5" y="52"/>
                          <a:pt x="8" y="52"/>
                          <a:pt x="13" y="51"/>
                        </a:cubicBezTo>
                        <a:cubicBezTo>
                          <a:pt x="11" y="55"/>
                          <a:pt x="11" y="59"/>
                          <a:pt x="13" y="60"/>
                        </a:cubicBezTo>
                        <a:cubicBezTo>
                          <a:pt x="15" y="61"/>
                          <a:pt x="18" y="60"/>
                          <a:pt x="23" y="56"/>
                        </a:cubicBezTo>
                        <a:cubicBezTo>
                          <a:pt x="23" y="62"/>
                          <a:pt x="25" y="66"/>
                          <a:pt x="27" y="67"/>
                        </a:cubicBezTo>
                        <a:cubicBezTo>
                          <a:pt x="29" y="67"/>
                          <a:pt x="32" y="64"/>
                          <a:pt x="35" y="58"/>
                        </a:cubicBezTo>
                        <a:cubicBezTo>
                          <a:pt x="38" y="64"/>
                          <a:pt x="41" y="66"/>
                          <a:pt x="44" y="66"/>
                        </a:cubicBezTo>
                        <a:cubicBezTo>
                          <a:pt x="45" y="65"/>
                          <a:pt x="46" y="63"/>
                          <a:pt x="47" y="59"/>
                        </a:cubicBezTo>
                        <a:cubicBezTo>
                          <a:pt x="50" y="61"/>
                          <a:pt x="52" y="62"/>
                          <a:pt x="54" y="61"/>
                        </a:cubicBezTo>
                        <a:cubicBezTo>
                          <a:pt x="56" y="59"/>
                          <a:pt x="55" y="54"/>
                          <a:pt x="52" y="47"/>
                        </a:cubicBezTo>
                        <a:cubicBezTo>
                          <a:pt x="59" y="48"/>
                          <a:pt x="65" y="47"/>
                          <a:pt x="66" y="45"/>
                        </a:cubicBezTo>
                        <a:cubicBezTo>
                          <a:pt x="66" y="43"/>
                          <a:pt x="64" y="40"/>
                          <a:pt x="60" y="37"/>
                        </a:cubicBezTo>
                        <a:cubicBezTo>
                          <a:pt x="65" y="35"/>
                          <a:pt x="68" y="33"/>
                          <a:pt x="68" y="31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rtl="0"/>
                    <a:endParaRPr lang="bg-BG" noProof="0" dirty="0"/>
                  </a:p>
                </p:txBody>
              </p:sp>
            </p:grpSp>
          </p:grpSp>
          <p:sp>
            <p:nvSpPr>
              <p:cNvPr id="733" name="Свободна линия 732"/>
              <p:cNvSpPr/>
              <p:nvPr userDrawn="1"/>
            </p:nvSpPr>
            <p:spPr>
              <a:xfrm>
                <a:off x="980749" y="916845"/>
                <a:ext cx="117212" cy="1372336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1645" h="109919">
                    <a:moveTo>
                      <a:pt x="5915" y="0"/>
                    </a:moveTo>
                    <a:cubicBezTo>
                      <a:pt x="-7871" y="34132"/>
                      <a:pt x="4542" y="67508"/>
                      <a:pt x="21645" y="109919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  <p:sp>
            <p:nvSpPr>
              <p:cNvPr id="734" name="Свободна линия 733"/>
              <p:cNvSpPr/>
              <p:nvPr userDrawn="1"/>
            </p:nvSpPr>
            <p:spPr>
              <a:xfrm>
                <a:off x="1021090" y="1419931"/>
                <a:ext cx="136273" cy="869891"/>
              </a:xfrm>
              <a:custGeom>
                <a:avLst/>
                <a:gdLst>
                  <a:gd name="connsiteX0" fmla="*/ 35719 w 35719"/>
                  <a:gd name="connsiteY0" fmla="*/ 0 h 116682"/>
                  <a:gd name="connsiteX1" fmla="*/ 0 w 35719"/>
                  <a:gd name="connsiteY1" fmla="*/ 109538 h 116682"/>
                  <a:gd name="connsiteX2" fmla="*/ 4762 w 35719"/>
                  <a:gd name="connsiteY2" fmla="*/ 116682 h 116682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35719 w 35719"/>
                  <a:gd name="connsiteY0" fmla="*/ 0 h 109538"/>
                  <a:gd name="connsiteX1" fmla="*/ 0 w 35719"/>
                  <a:gd name="connsiteY1" fmla="*/ 109538 h 109538"/>
                  <a:gd name="connsiteX0" fmla="*/ 4140 w 21438"/>
                  <a:gd name="connsiteY0" fmla="*/ 0 h 109919"/>
                  <a:gd name="connsiteX1" fmla="*/ 19870 w 21438"/>
                  <a:gd name="connsiteY1" fmla="*/ 109919 h 109919"/>
                  <a:gd name="connsiteX0" fmla="*/ 7467 w 23197"/>
                  <a:gd name="connsiteY0" fmla="*/ 0 h 109919"/>
                  <a:gd name="connsiteX1" fmla="*/ 23197 w 23197"/>
                  <a:gd name="connsiteY1" fmla="*/ 109919 h 109919"/>
                  <a:gd name="connsiteX0" fmla="*/ 5915 w 21645"/>
                  <a:gd name="connsiteY0" fmla="*/ 0 h 109919"/>
                  <a:gd name="connsiteX1" fmla="*/ 21645 w 21645"/>
                  <a:gd name="connsiteY1" fmla="*/ 109919 h 109919"/>
                  <a:gd name="connsiteX0" fmla="*/ 30475 w 30475"/>
                  <a:gd name="connsiteY0" fmla="*/ 0 h 69675"/>
                  <a:gd name="connsiteX1" fmla="*/ 5310 w 3047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  <a:gd name="connsiteX0" fmla="*/ 25165 w 25165"/>
                  <a:gd name="connsiteY0" fmla="*/ 0 h 69675"/>
                  <a:gd name="connsiteX1" fmla="*/ 0 w 25165"/>
                  <a:gd name="connsiteY1" fmla="*/ 69675 h 69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165" h="69675">
                    <a:moveTo>
                      <a:pt x="25165" y="0"/>
                    </a:moveTo>
                    <a:cubicBezTo>
                      <a:pt x="11379" y="34323"/>
                      <a:pt x="14558" y="24403"/>
                      <a:pt x="0" y="69675"/>
                    </a:cubicBez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bg-BG" noProof="0" dirty="0"/>
              </a:p>
            </p:txBody>
          </p:sp>
        </p:grpSp>
        <p:grpSp>
          <p:nvGrpSpPr>
            <p:cNvPr id="724" name="Група 723"/>
            <p:cNvGrpSpPr/>
            <p:nvPr userDrawn="1"/>
          </p:nvGrpSpPr>
          <p:grpSpPr>
            <a:xfrm>
              <a:off x="3577471" y="1677217"/>
              <a:ext cx="250403" cy="608783"/>
              <a:chOff x="3577471" y="1677217"/>
              <a:chExt cx="250403" cy="608783"/>
            </a:xfrm>
          </p:grpSpPr>
          <p:grpSp>
            <p:nvGrpSpPr>
              <p:cNvPr id="725" name="Група 724"/>
              <p:cNvGrpSpPr/>
              <p:nvPr userDrawn="1"/>
            </p:nvGrpSpPr>
            <p:grpSpPr>
              <a:xfrm>
                <a:off x="3577471" y="1677217"/>
                <a:ext cx="250403" cy="549079"/>
                <a:chOff x="3577471" y="1677217"/>
                <a:chExt cx="250403" cy="549079"/>
              </a:xfrm>
            </p:grpSpPr>
            <p:sp>
              <p:nvSpPr>
                <p:cNvPr id="727" name="Свободна линия 47"/>
                <p:cNvSpPr>
                  <a:spLocks/>
                </p:cNvSpPr>
                <p:nvPr userDrawn="1"/>
              </p:nvSpPr>
              <p:spPr bwMode="auto">
                <a:xfrm flipH="1">
                  <a:off x="3577471" y="1677217"/>
                  <a:ext cx="223783" cy="164228"/>
                </a:xfrm>
                <a:custGeom>
                  <a:avLst/>
                  <a:gdLst>
                    <a:gd name="T0" fmla="*/ 36 w 174"/>
                    <a:gd name="T1" fmla="*/ 3 h 129"/>
                    <a:gd name="T2" fmla="*/ 81 w 174"/>
                    <a:gd name="T3" fmla="*/ 30 h 129"/>
                    <a:gd name="T4" fmla="*/ 130 w 174"/>
                    <a:gd name="T5" fmla="*/ 32 h 129"/>
                    <a:gd name="T6" fmla="*/ 55 w 174"/>
                    <a:gd name="T7" fmla="*/ 120 h 129"/>
                    <a:gd name="T8" fmla="*/ 6 w 174"/>
                    <a:gd name="T9" fmla="*/ 66 h 129"/>
                    <a:gd name="T10" fmla="*/ 36 w 174"/>
                    <a:gd name="T11" fmla="*/ 3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4" h="129">
                      <a:moveTo>
                        <a:pt x="36" y="3"/>
                      </a:moveTo>
                      <a:cubicBezTo>
                        <a:pt x="61" y="0"/>
                        <a:pt x="75" y="12"/>
                        <a:pt x="81" y="30"/>
                      </a:cubicBezTo>
                      <a:cubicBezTo>
                        <a:pt x="101" y="21"/>
                        <a:pt x="122" y="23"/>
                        <a:pt x="130" y="32"/>
                      </a:cubicBezTo>
                      <a:cubicBezTo>
                        <a:pt x="174" y="81"/>
                        <a:pt x="89" y="129"/>
                        <a:pt x="55" y="120"/>
                      </a:cubicBezTo>
                      <a:cubicBezTo>
                        <a:pt x="40" y="121"/>
                        <a:pt x="12" y="91"/>
                        <a:pt x="6" y="66"/>
                      </a:cubicBezTo>
                      <a:cubicBezTo>
                        <a:pt x="0" y="34"/>
                        <a:pt x="21" y="5"/>
                        <a:pt x="36" y="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28" name="Свободна линия 48"/>
                <p:cNvSpPr>
                  <a:spLocks/>
                </p:cNvSpPr>
                <p:nvPr userDrawn="1"/>
              </p:nvSpPr>
              <p:spPr bwMode="auto">
                <a:xfrm flipH="1">
                  <a:off x="3606798" y="1723237"/>
                  <a:ext cx="216565" cy="130841"/>
                </a:xfrm>
                <a:custGeom>
                  <a:avLst/>
                  <a:gdLst>
                    <a:gd name="T0" fmla="*/ 4 w 200"/>
                    <a:gd name="T1" fmla="*/ 25 h 122"/>
                    <a:gd name="T2" fmla="*/ 77 w 200"/>
                    <a:gd name="T3" fmla="*/ 97 h 122"/>
                    <a:gd name="T4" fmla="*/ 83 w 200"/>
                    <a:gd name="T5" fmla="*/ 55 h 122"/>
                    <a:gd name="T6" fmla="*/ 112 w 200"/>
                    <a:gd name="T7" fmla="*/ 2 h 122"/>
                    <a:gd name="T8" fmla="*/ 94 w 200"/>
                    <a:gd name="T9" fmla="*/ 101 h 122"/>
                    <a:gd name="T10" fmla="*/ 131 w 200"/>
                    <a:gd name="T11" fmla="*/ 78 h 122"/>
                    <a:gd name="T12" fmla="*/ 191 w 200"/>
                    <a:gd name="T13" fmla="*/ 67 h 122"/>
                    <a:gd name="T14" fmla="*/ 83 w 200"/>
                    <a:gd name="T15" fmla="*/ 115 h 122"/>
                    <a:gd name="T16" fmla="*/ 81 w 200"/>
                    <a:gd name="T17" fmla="*/ 116 h 122"/>
                    <a:gd name="T18" fmla="*/ 79 w 200"/>
                    <a:gd name="T19" fmla="*/ 114 h 122"/>
                    <a:gd name="T20" fmla="*/ 32 w 200"/>
                    <a:gd name="T21" fmla="*/ 79 h 122"/>
                    <a:gd name="T22" fmla="*/ 4 w 200"/>
                    <a:gd name="T23" fmla="*/ 25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0" h="122">
                      <a:moveTo>
                        <a:pt x="4" y="25"/>
                      </a:moveTo>
                      <a:cubicBezTo>
                        <a:pt x="19" y="12"/>
                        <a:pt x="62" y="67"/>
                        <a:pt x="77" y="97"/>
                      </a:cubicBezTo>
                      <a:cubicBezTo>
                        <a:pt x="78" y="84"/>
                        <a:pt x="79" y="68"/>
                        <a:pt x="83" y="55"/>
                      </a:cubicBezTo>
                      <a:cubicBezTo>
                        <a:pt x="91" y="23"/>
                        <a:pt x="106" y="0"/>
                        <a:pt x="112" y="2"/>
                      </a:cubicBezTo>
                      <a:cubicBezTo>
                        <a:pt x="130" y="7"/>
                        <a:pt x="110" y="70"/>
                        <a:pt x="94" y="101"/>
                      </a:cubicBezTo>
                      <a:cubicBezTo>
                        <a:pt x="104" y="93"/>
                        <a:pt x="118" y="84"/>
                        <a:pt x="131" y="78"/>
                      </a:cubicBezTo>
                      <a:cubicBezTo>
                        <a:pt x="161" y="64"/>
                        <a:pt x="189" y="62"/>
                        <a:pt x="191" y="67"/>
                      </a:cubicBezTo>
                      <a:cubicBezTo>
                        <a:pt x="200" y="90"/>
                        <a:pt x="97" y="122"/>
                        <a:pt x="83" y="115"/>
                      </a:cubicBezTo>
                      <a:cubicBezTo>
                        <a:pt x="82" y="116"/>
                        <a:pt x="82" y="116"/>
                        <a:pt x="81" y="116"/>
                      </a:cubicBezTo>
                      <a:cubicBezTo>
                        <a:pt x="80" y="116"/>
                        <a:pt x="80" y="115"/>
                        <a:pt x="79" y="114"/>
                      </a:cubicBezTo>
                      <a:cubicBezTo>
                        <a:pt x="71" y="112"/>
                        <a:pt x="47" y="95"/>
                        <a:pt x="32" y="79"/>
                      </a:cubicBezTo>
                      <a:cubicBezTo>
                        <a:pt x="10" y="54"/>
                        <a:pt x="0" y="29"/>
                        <a:pt x="4" y="2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29" name="Свободна линия 49"/>
                <p:cNvSpPr>
                  <a:spLocks/>
                </p:cNvSpPr>
                <p:nvPr userDrawn="1"/>
              </p:nvSpPr>
              <p:spPr bwMode="auto">
                <a:xfrm flipH="1">
                  <a:off x="3655976" y="2093651"/>
                  <a:ext cx="171898" cy="132645"/>
                </a:xfrm>
                <a:custGeom>
                  <a:avLst/>
                  <a:gdLst>
                    <a:gd name="T0" fmla="*/ 28 w 159"/>
                    <a:gd name="T1" fmla="*/ 9 h 124"/>
                    <a:gd name="T2" fmla="*/ 82 w 159"/>
                    <a:gd name="T3" fmla="*/ 89 h 124"/>
                    <a:gd name="T4" fmla="*/ 159 w 159"/>
                    <a:gd name="T5" fmla="*/ 30 h 124"/>
                    <a:gd name="T6" fmla="*/ 79 w 159"/>
                    <a:gd name="T7" fmla="*/ 107 h 124"/>
                    <a:gd name="T8" fmla="*/ 78 w 159"/>
                    <a:gd name="T9" fmla="*/ 109 h 124"/>
                    <a:gd name="T10" fmla="*/ 28 w 159"/>
                    <a:gd name="T11" fmla="*/ 9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9" h="124">
                      <a:moveTo>
                        <a:pt x="28" y="9"/>
                      </a:moveTo>
                      <a:cubicBezTo>
                        <a:pt x="49" y="16"/>
                        <a:pt x="79" y="60"/>
                        <a:pt x="82" y="89"/>
                      </a:cubicBezTo>
                      <a:cubicBezTo>
                        <a:pt x="102" y="59"/>
                        <a:pt x="159" y="8"/>
                        <a:pt x="159" y="30"/>
                      </a:cubicBezTo>
                      <a:cubicBezTo>
                        <a:pt x="158" y="59"/>
                        <a:pt x="105" y="116"/>
                        <a:pt x="79" y="107"/>
                      </a:cubicBezTo>
                      <a:cubicBezTo>
                        <a:pt x="78" y="108"/>
                        <a:pt x="78" y="108"/>
                        <a:pt x="78" y="109"/>
                      </a:cubicBezTo>
                      <a:cubicBezTo>
                        <a:pt x="65" y="124"/>
                        <a:pt x="0" y="0"/>
                        <a:pt x="28" y="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bg-BG" noProof="0" dirty="0"/>
                </a:p>
              </p:txBody>
            </p:sp>
            <p:sp>
              <p:nvSpPr>
                <p:cNvPr id="730" name="Свободна линия 18"/>
                <p:cNvSpPr>
                  <a:spLocks/>
                </p:cNvSpPr>
                <p:nvPr userDrawn="1"/>
              </p:nvSpPr>
              <p:spPr bwMode="auto">
                <a:xfrm flipH="1">
                  <a:off x="3780117" y="1996883"/>
                  <a:ext cx="43888" cy="43888"/>
                </a:xfrm>
                <a:custGeom>
                  <a:avLst/>
                  <a:gdLst>
                    <a:gd name="T0" fmla="*/ 129 w 129"/>
                    <a:gd name="T1" fmla="*/ 75 h 130"/>
                    <a:gd name="T2" fmla="*/ 119 w 129"/>
                    <a:gd name="T3" fmla="*/ 64 h 130"/>
                    <a:gd name="T4" fmla="*/ 128 w 129"/>
                    <a:gd name="T5" fmla="*/ 53 h 130"/>
                    <a:gd name="T6" fmla="*/ 103 w 129"/>
                    <a:gd name="T7" fmla="*/ 45 h 130"/>
                    <a:gd name="T8" fmla="*/ 111 w 129"/>
                    <a:gd name="T9" fmla="*/ 20 h 130"/>
                    <a:gd name="T10" fmla="*/ 93 w 129"/>
                    <a:gd name="T11" fmla="*/ 23 h 130"/>
                    <a:gd name="T12" fmla="*/ 88 w 129"/>
                    <a:gd name="T13" fmla="*/ 5 h 130"/>
                    <a:gd name="T14" fmla="*/ 72 w 129"/>
                    <a:gd name="T15" fmla="*/ 16 h 130"/>
                    <a:gd name="T16" fmla="*/ 61 w 129"/>
                    <a:gd name="T17" fmla="*/ 1 h 130"/>
                    <a:gd name="T18" fmla="*/ 51 w 129"/>
                    <a:gd name="T19" fmla="*/ 15 h 130"/>
                    <a:gd name="T20" fmla="*/ 36 w 129"/>
                    <a:gd name="T21" fmla="*/ 7 h 130"/>
                    <a:gd name="T22" fmla="*/ 33 w 129"/>
                    <a:gd name="T23" fmla="*/ 28 h 130"/>
                    <a:gd name="T24" fmla="*/ 13 w 129"/>
                    <a:gd name="T25" fmla="*/ 26 h 130"/>
                    <a:gd name="T26" fmla="*/ 21 w 129"/>
                    <a:gd name="T27" fmla="*/ 47 h 130"/>
                    <a:gd name="T28" fmla="*/ 0 w 129"/>
                    <a:gd name="T29" fmla="*/ 56 h 130"/>
                    <a:gd name="T30" fmla="*/ 10 w 129"/>
                    <a:gd name="T31" fmla="*/ 67 h 130"/>
                    <a:gd name="T32" fmla="*/ 1 w 129"/>
                    <a:gd name="T33" fmla="*/ 78 h 130"/>
                    <a:gd name="T34" fmla="*/ 26 w 129"/>
                    <a:gd name="T35" fmla="*/ 86 h 130"/>
                    <a:gd name="T36" fmla="*/ 18 w 129"/>
                    <a:gd name="T37" fmla="*/ 111 h 130"/>
                    <a:gd name="T38" fmla="*/ 36 w 129"/>
                    <a:gd name="T39" fmla="*/ 108 h 130"/>
                    <a:gd name="T40" fmla="*/ 41 w 129"/>
                    <a:gd name="T41" fmla="*/ 126 h 130"/>
                    <a:gd name="T42" fmla="*/ 57 w 129"/>
                    <a:gd name="T43" fmla="*/ 115 h 130"/>
                    <a:gd name="T44" fmla="*/ 69 w 129"/>
                    <a:gd name="T45" fmla="*/ 130 h 130"/>
                    <a:gd name="T46" fmla="*/ 78 w 129"/>
                    <a:gd name="T47" fmla="*/ 116 h 130"/>
                    <a:gd name="T48" fmla="*/ 93 w 129"/>
                    <a:gd name="T49" fmla="*/ 124 h 130"/>
                    <a:gd name="T50" fmla="*/ 96 w 129"/>
                    <a:gd name="T51" fmla="*/ 103 h 130"/>
                    <a:gd name="T52" fmla="*/ 116 w 129"/>
                    <a:gd name="T53" fmla="*/ 104 h 130"/>
                    <a:gd name="T54" fmla="*/ 108 w 129"/>
                    <a:gd name="T55" fmla="*/ 84 h 130"/>
                    <a:gd name="T56" fmla="*/ 129 w 129"/>
                    <a:gd name="T57" fmla="*/ 75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9" h="130">
                      <a:moveTo>
                        <a:pt x="129" y="75"/>
                      </a:moveTo>
                      <a:cubicBezTo>
                        <a:pt x="129" y="71"/>
                        <a:pt x="126" y="68"/>
                        <a:pt x="119" y="64"/>
                      </a:cubicBezTo>
                      <a:cubicBezTo>
                        <a:pt x="126" y="60"/>
                        <a:pt x="129" y="56"/>
                        <a:pt x="128" y="53"/>
                      </a:cubicBezTo>
                      <a:cubicBezTo>
                        <a:pt x="127" y="48"/>
                        <a:pt x="118" y="45"/>
                        <a:pt x="103" y="45"/>
                      </a:cubicBezTo>
                      <a:cubicBezTo>
                        <a:pt x="111" y="33"/>
                        <a:pt x="114" y="23"/>
                        <a:pt x="111" y="20"/>
                      </a:cubicBezTo>
                      <a:cubicBezTo>
                        <a:pt x="108" y="17"/>
                        <a:pt x="101" y="18"/>
                        <a:pt x="93" y="23"/>
                      </a:cubicBezTo>
                      <a:cubicBezTo>
                        <a:pt x="93" y="13"/>
                        <a:pt x="92" y="6"/>
                        <a:pt x="88" y="5"/>
                      </a:cubicBezTo>
                      <a:cubicBezTo>
                        <a:pt x="84" y="3"/>
                        <a:pt x="79" y="8"/>
                        <a:pt x="72" y="16"/>
                      </a:cubicBezTo>
                      <a:cubicBezTo>
                        <a:pt x="69" y="6"/>
                        <a:pt x="65" y="0"/>
                        <a:pt x="61" y="1"/>
                      </a:cubicBezTo>
                      <a:cubicBezTo>
                        <a:pt x="57" y="1"/>
                        <a:pt x="53" y="6"/>
                        <a:pt x="51" y="15"/>
                      </a:cubicBezTo>
                      <a:cubicBezTo>
                        <a:pt x="45" y="8"/>
                        <a:pt x="39" y="5"/>
                        <a:pt x="36" y="7"/>
                      </a:cubicBezTo>
                      <a:cubicBezTo>
                        <a:pt x="32" y="9"/>
                        <a:pt x="31" y="17"/>
                        <a:pt x="33" y="28"/>
                      </a:cubicBezTo>
                      <a:cubicBezTo>
                        <a:pt x="23" y="24"/>
                        <a:pt x="16" y="23"/>
                        <a:pt x="13" y="26"/>
                      </a:cubicBezTo>
                      <a:cubicBezTo>
                        <a:pt x="10" y="30"/>
                        <a:pt x="13" y="38"/>
                        <a:pt x="21" y="47"/>
                      </a:cubicBezTo>
                      <a:cubicBezTo>
                        <a:pt x="9" y="48"/>
                        <a:pt x="1" y="51"/>
                        <a:pt x="0" y="56"/>
                      </a:cubicBezTo>
                      <a:cubicBezTo>
                        <a:pt x="0" y="59"/>
                        <a:pt x="3" y="63"/>
                        <a:pt x="10" y="67"/>
                      </a:cubicBezTo>
                      <a:cubicBezTo>
                        <a:pt x="4" y="70"/>
                        <a:pt x="0" y="74"/>
                        <a:pt x="1" y="78"/>
                      </a:cubicBezTo>
                      <a:cubicBezTo>
                        <a:pt x="2" y="83"/>
                        <a:pt x="11" y="85"/>
                        <a:pt x="26" y="86"/>
                      </a:cubicBezTo>
                      <a:cubicBezTo>
                        <a:pt x="18" y="98"/>
                        <a:pt x="15" y="107"/>
                        <a:pt x="18" y="111"/>
                      </a:cubicBezTo>
                      <a:cubicBezTo>
                        <a:pt x="21" y="114"/>
                        <a:pt x="28" y="112"/>
                        <a:pt x="36" y="108"/>
                      </a:cubicBezTo>
                      <a:cubicBezTo>
                        <a:pt x="36" y="118"/>
                        <a:pt x="37" y="124"/>
                        <a:pt x="41" y="126"/>
                      </a:cubicBezTo>
                      <a:cubicBezTo>
                        <a:pt x="45" y="127"/>
                        <a:pt x="51" y="123"/>
                        <a:pt x="57" y="115"/>
                      </a:cubicBezTo>
                      <a:cubicBezTo>
                        <a:pt x="60" y="125"/>
                        <a:pt x="64" y="130"/>
                        <a:pt x="69" y="130"/>
                      </a:cubicBezTo>
                      <a:cubicBezTo>
                        <a:pt x="72" y="130"/>
                        <a:pt x="76" y="124"/>
                        <a:pt x="78" y="116"/>
                      </a:cubicBezTo>
                      <a:cubicBezTo>
                        <a:pt x="84" y="122"/>
                        <a:pt x="90" y="125"/>
                        <a:pt x="93" y="124"/>
                      </a:cubicBezTo>
                      <a:cubicBezTo>
                        <a:pt x="97" y="122"/>
                        <a:pt x="98" y="114"/>
                        <a:pt x="96" y="103"/>
                      </a:cubicBezTo>
                      <a:cubicBezTo>
                        <a:pt x="106" y="107"/>
                        <a:pt x="114" y="108"/>
                        <a:pt x="116" y="104"/>
                      </a:cubicBezTo>
                      <a:cubicBezTo>
                        <a:pt x="119" y="101"/>
                        <a:pt x="116" y="93"/>
                        <a:pt x="108" y="84"/>
                      </a:cubicBezTo>
                      <a:cubicBezTo>
                        <a:pt x="120" y="82"/>
                        <a:pt x="128" y="79"/>
                        <a:pt x="129" y="75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bg-BG" noProof="0" dirty="0"/>
                </a:p>
              </p:txBody>
            </p:sp>
          </p:grpSp>
          <p:sp>
            <p:nvSpPr>
              <p:cNvPr id="726" name="Свободна линия 725"/>
              <p:cNvSpPr/>
              <p:nvPr userDrawn="1"/>
            </p:nvSpPr>
            <p:spPr>
              <a:xfrm>
                <a:off x="3731526" y="1843088"/>
                <a:ext cx="10716" cy="442912"/>
              </a:xfrm>
              <a:custGeom>
                <a:avLst/>
                <a:gdLst>
                  <a:gd name="connsiteX0" fmla="*/ 0 w 9525"/>
                  <a:gd name="connsiteY0" fmla="*/ 0 h 442912"/>
                  <a:gd name="connsiteX1" fmla="*/ 9525 w 9525"/>
                  <a:gd name="connsiteY1" fmla="*/ 442912 h 442912"/>
                  <a:gd name="connsiteX2" fmla="*/ 9525 w 9525"/>
                  <a:gd name="connsiteY2" fmla="*/ 442912 h 442912"/>
                  <a:gd name="connsiteX0" fmla="*/ 0 w 11647"/>
                  <a:gd name="connsiteY0" fmla="*/ 0 h 10000"/>
                  <a:gd name="connsiteX1" fmla="*/ 10000 w 11647"/>
                  <a:gd name="connsiteY1" fmla="*/ 10000 h 10000"/>
                  <a:gd name="connsiteX2" fmla="*/ 10000 w 11647"/>
                  <a:gd name="connsiteY2" fmla="*/ 10000 h 10000"/>
                  <a:gd name="connsiteX0" fmla="*/ 0 w 16472"/>
                  <a:gd name="connsiteY0" fmla="*/ 0 h 10000"/>
                  <a:gd name="connsiteX1" fmla="*/ 10000 w 16472"/>
                  <a:gd name="connsiteY1" fmla="*/ 10000 h 10000"/>
                  <a:gd name="connsiteX2" fmla="*/ 10000 w 16472"/>
                  <a:gd name="connsiteY2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472" h="10000">
                    <a:moveTo>
                      <a:pt x="0" y="0"/>
                    </a:moveTo>
                    <a:cubicBezTo>
                      <a:pt x="20834" y="3978"/>
                      <a:pt x="19166" y="6613"/>
                      <a:pt x="10000" y="10000"/>
                    </a:cubicBezTo>
                    <a:lnTo>
                      <a:pt x="10000" y="10000"/>
                    </a:lnTo>
                  </a:path>
                </a:pathLst>
              </a:custGeom>
              <a:noFill/>
              <a:ln w="4191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rtl="0"/>
                <a:endParaRPr lang="bg-BG" noProof="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203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448" userDrawn="1">
          <p15:clr>
            <a:srgbClr val="A4A3A4"/>
          </p15:clr>
        </p15:guide>
        <p15:guide id="3" pos="432" userDrawn="1">
          <p15:clr>
            <a:srgbClr val="A4A3A4"/>
          </p15:clr>
        </p15:guide>
        <p15:guide id="4" pos="4464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1440" userDrawn="1">
          <p15:clr>
            <a:srgbClr val="A4A3A4"/>
          </p15:clr>
        </p15:guide>
        <p15:guide id="7" orient="horz" pos="2592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orient="horz" pos="4896" userDrawn="1">
          <p15:clr>
            <a:srgbClr val="A4A3A4"/>
          </p15:clr>
        </p15:guide>
        <p15:guide id="10" orient="horz" pos="6048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Контейнер за текст 148"/>
          <p:cNvSpPr>
            <a:spLocks noGrp="1"/>
          </p:cNvSpPr>
          <p:nvPr>
            <p:ph type="body" sz="quarter" idx="88"/>
          </p:nvPr>
        </p:nvSpPr>
        <p:spPr/>
        <p:txBody>
          <a:bodyPr rtlCol="0"/>
          <a:lstStyle/>
          <a:p>
            <a:pPr rtl="0"/>
            <a:r>
              <a:rPr lang="bg-BG" dirty="0" smtClean="0"/>
              <a:t>Милан Апостолов</a:t>
            </a:r>
            <a:endParaRPr lang="bg-BG" dirty="0"/>
          </a:p>
        </p:txBody>
      </p:sp>
      <p:sp>
        <p:nvSpPr>
          <p:cNvPr id="150" name="Контейнер за текст 149"/>
          <p:cNvSpPr>
            <a:spLocks noGrp="1"/>
          </p:cNvSpPr>
          <p:nvPr>
            <p:ph type="body" sz="quarter" idx="137"/>
          </p:nvPr>
        </p:nvSpPr>
        <p:spPr/>
        <p:txBody>
          <a:bodyPr rtlCol="0"/>
          <a:lstStyle/>
          <a:p>
            <a:pPr rtl="0"/>
            <a:r>
              <a:rPr lang="bg-BG" dirty="0" err="1" smtClean="0"/>
              <a:t>Скрапбукинг</a:t>
            </a:r>
            <a:r>
              <a:rPr lang="bg-BG" dirty="0" smtClean="0"/>
              <a:t> и </a:t>
            </a:r>
            <a:r>
              <a:rPr lang="bg-BG" dirty="0" err="1" smtClean="0"/>
              <a:t>корабомоделизъм</a:t>
            </a:r>
            <a:endParaRPr lang="bg-BG" dirty="0"/>
          </a:p>
        </p:txBody>
      </p:sp>
      <p:sp>
        <p:nvSpPr>
          <p:cNvPr id="392" name="Контейнер за текст 391"/>
          <p:cNvSpPr>
            <a:spLocks noGrp="1"/>
          </p:cNvSpPr>
          <p:nvPr>
            <p:ph type="body" sz="quarter" idx="138"/>
          </p:nvPr>
        </p:nvSpPr>
        <p:spPr/>
        <p:txBody>
          <a:bodyPr rtlCol="0"/>
          <a:lstStyle/>
          <a:p>
            <a:r>
              <a:rPr lang="bg-BG" dirty="0" smtClean="0"/>
              <a:t>ул. Солунска 60,</a:t>
            </a:r>
          </a:p>
          <a:p>
            <a:r>
              <a:rPr lang="bg-BG" dirty="0" smtClean="0"/>
              <a:t>ап. 567</a:t>
            </a:r>
          </a:p>
          <a:p>
            <a:r>
              <a:rPr lang="bg-BG" dirty="0" smtClean="0"/>
              <a:t>София 1000</a:t>
            </a:r>
            <a:endParaRPr lang="bg-BG" dirty="0"/>
          </a:p>
        </p:txBody>
      </p:sp>
      <p:sp>
        <p:nvSpPr>
          <p:cNvPr id="393" name="Контейнер за текст 392"/>
          <p:cNvSpPr>
            <a:spLocks noGrp="1"/>
          </p:cNvSpPr>
          <p:nvPr>
            <p:ph type="body" sz="quarter" idx="140"/>
          </p:nvPr>
        </p:nvSpPr>
        <p:spPr/>
        <p:txBody>
          <a:bodyPr rtlCol="0"/>
          <a:lstStyle/>
          <a:p>
            <a:pPr rtl="0"/>
            <a:r>
              <a:rPr lang="bg-BG" dirty="0" smtClean="0"/>
              <a:t>ТЕЛ. |</a:t>
            </a:r>
            <a:endParaRPr lang="bg-BG" dirty="0"/>
          </a:p>
        </p:txBody>
      </p:sp>
      <p:sp>
        <p:nvSpPr>
          <p:cNvPr id="394" name="Контейнер за текст 393"/>
          <p:cNvSpPr>
            <a:spLocks noGrp="1"/>
          </p:cNvSpPr>
          <p:nvPr>
            <p:ph type="body" sz="quarter" idx="141"/>
          </p:nvPr>
        </p:nvSpPr>
        <p:spPr/>
        <p:txBody>
          <a:bodyPr rtlCol="0"/>
          <a:lstStyle/>
          <a:p>
            <a:pPr rtl="0"/>
            <a:r>
              <a:rPr lang="bg-BG" dirty="0" smtClean="0"/>
              <a:t>360.555.0150</a:t>
            </a:r>
            <a:endParaRPr lang="bg-BG" dirty="0"/>
          </a:p>
        </p:txBody>
      </p:sp>
      <p:sp>
        <p:nvSpPr>
          <p:cNvPr id="395" name="Контейнер за текст 394"/>
          <p:cNvSpPr>
            <a:spLocks noGrp="1"/>
          </p:cNvSpPr>
          <p:nvPr>
            <p:ph type="body" sz="quarter" idx="142"/>
          </p:nvPr>
        </p:nvSpPr>
        <p:spPr/>
        <p:txBody>
          <a:bodyPr rtlCol="0"/>
          <a:lstStyle/>
          <a:p>
            <a:pPr rtl="0"/>
            <a:r>
              <a:rPr lang="bg-BG" dirty="0" smtClean="0"/>
              <a:t>ИМЕЙЛ |</a:t>
            </a:r>
            <a:endParaRPr lang="bg-BG" dirty="0"/>
          </a:p>
        </p:txBody>
      </p:sp>
      <p:sp>
        <p:nvSpPr>
          <p:cNvPr id="396" name="Контейнер за текст 395"/>
          <p:cNvSpPr>
            <a:spLocks noGrp="1"/>
          </p:cNvSpPr>
          <p:nvPr>
            <p:ph type="body" sz="quarter" idx="143"/>
          </p:nvPr>
        </p:nvSpPr>
        <p:spPr/>
        <p:txBody>
          <a:bodyPr rtlCol="0"/>
          <a:lstStyle/>
          <a:p>
            <a:pPr rtl="0"/>
            <a:r>
              <a:rPr lang="bg-BG" dirty="0" smtClean="0"/>
              <a:t>mkatch@example.com</a:t>
            </a:r>
            <a:endParaRPr lang="bg-BG" dirty="0"/>
          </a:p>
        </p:txBody>
      </p:sp>
      <p:sp>
        <p:nvSpPr>
          <p:cNvPr id="397" name="Контейнер за текст 396"/>
          <p:cNvSpPr>
            <a:spLocks noGrp="1"/>
          </p:cNvSpPr>
          <p:nvPr>
            <p:ph type="body" sz="quarter" idx="144"/>
          </p:nvPr>
        </p:nvSpPr>
        <p:spPr/>
        <p:txBody>
          <a:bodyPr rtlCol="0"/>
          <a:lstStyle/>
          <a:p>
            <a:pPr rtl="0"/>
            <a:r>
              <a:rPr lang="bg-BG" dirty="0" smtClean="0"/>
              <a:t>УЕБ АДРЕС |</a:t>
            </a:r>
            <a:endParaRPr lang="bg-BG" dirty="0"/>
          </a:p>
        </p:txBody>
      </p:sp>
      <p:sp>
        <p:nvSpPr>
          <p:cNvPr id="398" name="Контейнер за текст 397"/>
          <p:cNvSpPr>
            <a:spLocks noGrp="1"/>
          </p:cNvSpPr>
          <p:nvPr>
            <p:ph type="body" sz="quarter" idx="145"/>
          </p:nvPr>
        </p:nvSpPr>
        <p:spPr/>
        <p:txBody>
          <a:bodyPr rtlCol="0"/>
          <a:lstStyle/>
          <a:p>
            <a:pPr rtl="0"/>
            <a:r>
              <a:rPr lang="bg-BG" dirty="0" smtClean="0"/>
              <a:t>example.com/</a:t>
            </a:r>
            <a:r>
              <a:rPr lang="bg-BG" dirty="0" err="1" smtClean="0"/>
              <a:t>mkatch</a:t>
            </a:r>
            <a:r>
              <a:rPr lang="bg-BG" dirty="0" smtClean="0"/>
              <a:t>/</a:t>
            </a:r>
            <a:r>
              <a:rPr lang="bg-BG" dirty="0" err="1" smtClean="0"/>
              <a:t>blog</a:t>
            </a:r>
            <a:endParaRPr lang="bg-BG" dirty="0"/>
          </a:p>
        </p:txBody>
      </p:sp>
      <p:sp>
        <p:nvSpPr>
          <p:cNvPr id="579" name="Контейнер за текст 578"/>
          <p:cNvSpPr>
            <a:spLocks noGrp="1"/>
          </p:cNvSpPr>
          <p:nvPr>
            <p:ph type="body" sz="quarter" idx="146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0" name="Контейнер за текст 579"/>
          <p:cNvSpPr>
            <a:spLocks noGrp="1"/>
          </p:cNvSpPr>
          <p:nvPr>
            <p:ph type="body" sz="quarter" idx="147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1" name="Контейнер за текст 580"/>
          <p:cNvSpPr>
            <a:spLocks noGrp="1"/>
          </p:cNvSpPr>
          <p:nvPr>
            <p:ph type="body" sz="quarter" idx="148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2" name="Контейнер за текст 581"/>
          <p:cNvSpPr>
            <a:spLocks noGrp="1"/>
          </p:cNvSpPr>
          <p:nvPr>
            <p:ph type="body" sz="quarter" idx="149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3" name="Контейнер за текст 582"/>
          <p:cNvSpPr>
            <a:spLocks noGrp="1"/>
          </p:cNvSpPr>
          <p:nvPr>
            <p:ph type="body" sz="quarter" idx="150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4" name="Контейнер за текст 583"/>
          <p:cNvSpPr>
            <a:spLocks noGrp="1"/>
          </p:cNvSpPr>
          <p:nvPr>
            <p:ph type="body" sz="quarter" idx="15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5" name="Контейнер за текст 584"/>
          <p:cNvSpPr>
            <a:spLocks noGrp="1"/>
          </p:cNvSpPr>
          <p:nvPr>
            <p:ph type="body" sz="quarter" idx="152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6" name="Контейнер за текст 585"/>
          <p:cNvSpPr>
            <a:spLocks noGrp="1"/>
          </p:cNvSpPr>
          <p:nvPr>
            <p:ph type="body" sz="quarter" idx="153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7" name="Контейнер за текст 586"/>
          <p:cNvSpPr>
            <a:spLocks noGrp="1"/>
          </p:cNvSpPr>
          <p:nvPr>
            <p:ph type="body" sz="quarter" idx="154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8" name="Контейнер за текст 587"/>
          <p:cNvSpPr>
            <a:spLocks noGrp="1"/>
          </p:cNvSpPr>
          <p:nvPr>
            <p:ph type="body" sz="quarter" idx="155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89" name="Контейнер за текст 588"/>
          <p:cNvSpPr>
            <a:spLocks noGrp="1"/>
          </p:cNvSpPr>
          <p:nvPr>
            <p:ph type="body" sz="quarter" idx="156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0" name="Контейнер за текст 589"/>
          <p:cNvSpPr>
            <a:spLocks noGrp="1"/>
          </p:cNvSpPr>
          <p:nvPr>
            <p:ph type="body" sz="quarter" idx="157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1" name="Контейнер за текст 590"/>
          <p:cNvSpPr>
            <a:spLocks noGrp="1"/>
          </p:cNvSpPr>
          <p:nvPr>
            <p:ph type="body" sz="quarter" idx="158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2" name="Контейнер за текст 591"/>
          <p:cNvSpPr>
            <a:spLocks noGrp="1"/>
          </p:cNvSpPr>
          <p:nvPr>
            <p:ph type="body" sz="quarter" idx="159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3" name="Контейнер за текст 592"/>
          <p:cNvSpPr>
            <a:spLocks noGrp="1"/>
          </p:cNvSpPr>
          <p:nvPr>
            <p:ph type="body" sz="quarter" idx="160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4" name="Контейнер за текст 593"/>
          <p:cNvSpPr>
            <a:spLocks noGrp="1"/>
          </p:cNvSpPr>
          <p:nvPr>
            <p:ph type="body" sz="quarter" idx="16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5" name="Контейнер за текст 594"/>
          <p:cNvSpPr>
            <a:spLocks noGrp="1"/>
          </p:cNvSpPr>
          <p:nvPr>
            <p:ph type="body" sz="quarter" idx="162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6" name="Контейнер за текст 595"/>
          <p:cNvSpPr>
            <a:spLocks noGrp="1"/>
          </p:cNvSpPr>
          <p:nvPr>
            <p:ph type="body" sz="quarter" idx="163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7" name="Контейнер за текст 596"/>
          <p:cNvSpPr>
            <a:spLocks noGrp="1"/>
          </p:cNvSpPr>
          <p:nvPr>
            <p:ph type="body" sz="quarter" idx="164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8" name="Контейнер за текст 597"/>
          <p:cNvSpPr>
            <a:spLocks noGrp="1"/>
          </p:cNvSpPr>
          <p:nvPr>
            <p:ph type="body" sz="quarter" idx="165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599" name="Контейнер за текст 598"/>
          <p:cNvSpPr>
            <a:spLocks noGrp="1"/>
          </p:cNvSpPr>
          <p:nvPr>
            <p:ph type="body" sz="quarter" idx="166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0" name="Контейнер за текст 599"/>
          <p:cNvSpPr>
            <a:spLocks noGrp="1"/>
          </p:cNvSpPr>
          <p:nvPr>
            <p:ph type="body" sz="quarter" idx="167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1" name="Контейнер за текст 600"/>
          <p:cNvSpPr>
            <a:spLocks noGrp="1"/>
          </p:cNvSpPr>
          <p:nvPr>
            <p:ph type="body" sz="quarter" idx="168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2" name="Контейнер за текст 601"/>
          <p:cNvSpPr>
            <a:spLocks noGrp="1"/>
          </p:cNvSpPr>
          <p:nvPr>
            <p:ph type="body" sz="quarter" idx="169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3" name="Контейнер за текст 602"/>
          <p:cNvSpPr>
            <a:spLocks noGrp="1"/>
          </p:cNvSpPr>
          <p:nvPr>
            <p:ph type="body" sz="quarter" idx="170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4" name="Контейнер за текст 603"/>
          <p:cNvSpPr>
            <a:spLocks noGrp="1"/>
          </p:cNvSpPr>
          <p:nvPr>
            <p:ph type="body" sz="quarter" idx="17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5" name="Контейнер за текст 604"/>
          <p:cNvSpPr>
            <a:spLocks noGrp="1"/>
          </p:cNvSpPr>
          <p:nvPr>
            <p:ph type="body" sz="quarter" idx="172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6" name="Контейнер за текст 605"/>
          <p:cNvSpPr>
            <a:spLocks noGrp="1"/>
          </p:cNvSpPr>
          <p:nvPr>
            <p:ph type="body" sz="quarter" idx="173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7" name="Контейнер за текст 606"/>
          <p:cNvSpPr>
            <a:spLocks noGrp="1"/>
          </p:cNvSpPr>
          <p:nvPr>
            <p:ph type="body" sz="quarter" idx="174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8" name="Контейнер за текст 607"/>
          <p:cNvSpPr>
            <a:spLocks noGrp="1"/>
          </p:cNvSpPr>
          <p:nvPr>
            <p:ph type="body" sz="quarter" idx="175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09" name="Контейнер за текст 608"/>
          <p:cNvSpPr>
            <a:spLocks noGrp="1"/>
          </p:cNvSpPr>
          <p:nvPr>
            <p:ph type="body" sz="quarter" idx="176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0" name="Контейнер за текст 609"/>
          <p:cNvSpPr>
            <a:spLocks noGrp="1"/>
          </p:cNvSpPr>
          <p:nvPr>
            <p:ph type="body" sz="quarter" idx="177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1" name="Контейнер за текст 610"/>
          <p:cNvSpPr>
            <a:spLocks noGrp="1"/>
          </p:cNvSpPr>
          <p:nvPr>
            <p:ph type="body" sz="quarter" idx="178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2" name="Контейнер за текст 611"/>
          <p:cNvSpPr>
            <a:spLocks noGrp="1"/>
          </p:cNvSpPr>
          <p:nvPr>
            <p:ph type="body" sz="quarter" idx="179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3" name="Контейнер за текст 612"/>
          <p:cNvSpPr>
            <a:spLocks noGrp="1"/>
          </p:cNvSpPr>
          <p:nvPr>
            <p:ph type="body" sz="quarter" idx="180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4" name="Контейнер за текст 613"/>
          <p:cNvSpPr>
            <a:spLocks noGrp="1"/>
          </p:cNvSpPr>
          <p:nvPr>
            <p:ph type="body" sz="quarter" idx="18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5" name="Контейнер за текст 614"/>
          <p:cNvSpPr>
            <a:spLocks noGrp="1"/>
          </p:cNvSpPr>
          <p:nvPr>
            <p:ph type="body" sz="quarter" idx="182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6" name="Контейнер за текст 615"/>
          <p:cNvSpPr>
            <a:spLocks noGrp="1"/>
          </p:cNvSpPr>
          <p:nvPr>
            <p:ph type="body" sz="quarter" idx="183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7" name="Контейнер за текст 616"/>
          <p:cNvSpPr>
            <a:spLocks noGrp="1"/>
          </p:cNvSpPr>
          <p:nvPr>
            <p:ph type="body" sz="quarter" idx="184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8" name="Контейнер за текст 617"/>
          <p:cNvSpPr>
            <a:spLocks noGrp="1"/>
          </p:cNvSpPr>
          <p:nvPr>
            <p:ph type="body" sz="quarter" idx="185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19" name="Контейнер за текст 618"/>
          <p:cNvSpPr>
            <a:spLocks noGrp="1"/>
          </p:cNvSpPr>
          <p:nvPr>
            <p:ph type="body" sz="quarter" idx="186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0" name="Контейнер за текст 619"/>
          <p:cNvSpPr>
            <a:spLocks noGrp="1"/>
          </p:cNvSpPr>
          <p:nvPr>
            <p:ph type="body" sz="quarter" idx="187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1" name="Контейнер за текст 620"/>
          <p:cNvSpPr>
            <a:spLocks noGrp="1"/>
          </p:cNvSpPr>
          <p:nvPr>
            <p:ph type="body" sz="quarter" idx="188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2" name="Контейнер за текст 621"/>
          <p:cNvSpPr>
            <a:spLocks noGrp="1"/>
          </p:cNvSpPr>
          <p:nvPr>
            <p:ph type="body" sz="quarter" idx="189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3" name="Контейнер за текст 622"/>
          <p:cNvSpPr>
            <a:spLocks noGrp="1"/>
          </p:cNvSpPr>
          <p:nvPr>
            <p:ph type="body" sz="quarter" idx="190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4" name="Контейнер за текст 623"/>
          <p:cNvSpPr>
            <a:spLocks noGrp="1"/>
          </p:cNvSpPr>
          <p:nvPr>
            <p:ph type="body" sz="quarter" idx="19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5" name="Контейнер за текст 624"/>
          <p:cNvSpPr>
            <a:spLocks noGrp="1"/>
          </p:cNvSpPr>
          <p:nvPr>
            <p:ph type="body" sz="quarter" idx="192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6" name="Контейнер за текст 625"/>
          <p:cNvSpPr>
            <a:spLocks noGrp="1"/>
          </p:cNvSpPr>
          <p:nvPr>
            <p:ph type="body" sz="quarter" idx="193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7" name="Контейнер за текст 626"/>
          <p:cNvSpPr>
            <a:spLocks noGrp="1"/>
          </p:cNvSpPr>
          <p:nvPr>
            <p:ph type="body" sz="quarter" idx="194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8" name="Контейнер за текст 627"/>
          <p:cNvSpPr>
            <a:spLocks noGrp="1"/>
          </p:cNvSpPr>
          <p:nvPr>
            <p:ph type="body" sz="quarter" idx="195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29" name="Контейнер за текст 628"/>
          <p:cNvSpPr>
            <a:spLocks noGrp="1"/>
          </p:cNvSpPr>
          <p:nvPr>
            <p:ph type="body" sz="quarter" idx="196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0" name="Контейнер за текст 629"/>
          <p:cNvSpPr>
            <a:spLocks noGrp="1"/>
          </p:cNvSpPr>
          <p:nvPr>
            <p:ph type="body" sz="quarter" idx="197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1" name="Контейнер за текст 630"/>
          <p:cNvSpPr>
            <a:spLocks noGrp="1"/>
          </p:cNvSpPr>
          <p:nvPr>
            <p:ph type="body" sz="quarter" idx="198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2" name="Контейнер за текст 631"/>
          <p:cNvSpPr>
            <a:spLocks noGrp="1"/>
          </p:cNvSpPr>
          <p:nvPr>
            <p:ph type="body" sz="quarter" idx="199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3" name="Контейнер за текст 632"/>
          <p:cNvSpPr>
            <a:spLocks noGrp="1"/>
          </p:cNvSpPr>
          <p:nvPr>
            <p:ph type="body" sz="quarter" idx="200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4" name="Контейнер за текст 633"/>
          <p:cNvSpPr>
            <a:spLocks noGrp="1"/>
          </p:cNvSpPr>
          <p:nvPr>
            <p:ph type="body" sz="quarter" idx="20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5" name="Контейнер за текст 634"/>
          <p:cNvSpPr>
            <a:spLocks noGrp="1"/>
          </p:cNvSpPr>
          <p:nvPr>
            <p:ph type="body" sz="quarter" idx="202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6" name="Контейнер за текст 635"/>
          <p:cNvSpPr>
            <a:spLocks noGrp="1"/>
          </p:cNvSpPr>
          <p:nvPr>
            <p:ph type="body" sz="quarter" idx="203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7" name="Контейнер за текст 636"/>
          <p:cNvSpPr>
            <a:spLocks noGrp="1"/>
          </p:cNvSpPr>
          <p:nvPr>
            <p:ph type="body" sz="quarter" idx="204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8" name="Контейнер за текст 637"/>
          <p:cNvSpPr>
            <a:spLocks noGrp="1"/>
          </p:cNvSpPr>
          <p:nvPr>
            <p:ph type="body" sz="quarter" idx="205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39" name="Контейнер за текст 638"/>
          <p:cNvSpPr>
            <a:spLocks noGrp="1"/>
          </p:cNvSpPr>
          <p:nvPr>
            <p:ph type="body" sz="quarter" idx="206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0" name="Контейнер за текст 639"/>
          <p:cNvSpPr>
            <a:spLocks noGrp="1"/>
          </p:cNvSpPr>
          <p:nvPr>
            <p:ph type="body" sz="quarter" idx="207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1" name="Контейнер за текст 640"/>
          <p:cNvSpPr>
            <a:spLocks noGrp="1"/>
          </p:cNvSpPr>
          <p:nvPr>
            <p:ph type="body" sz="quarter" idx="208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2" name="Контейнер за текст 641"/>
          <p:cNvSpPr>
            <a:spLocks noGrp="1"/>
          </p:cNvSpPr>
          <p:nvPr>
            <p:ph type="body" sz="quarter" idx="209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3" name="Контейнер за текст 642"/>
          <p:cNvSpPr>
            <a:spLocks noGrp="1"/>
          </p:cNvSpPr>
          <p:nvPr>
            <p:ph type="body" sz="quarter" idx="210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4" name="Контейнер за текст 643"/>
          <p:cNvSpPr>
            <a:spLocks noGrp="1"/>
          </p:cNvSpPr>
          <p:nvPr>
            <p:ph type="body" sz="quarter" idx="21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5" name="Контейнер за текст 644"/>
          <p:cNvSpPr>
            <a:spLocks noGrp="1"/>
          </p:cNvSpPr>
          <p:nvPr>
            <p:ph type="body" sz="quarter" idx="212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6" name="Контейнер за текст 645"/>
          <p:cNvSpPr>
            <a:spLocks noGrp="1"/>
          </p:cNvSpPr>
          <p:nvPr>
            <p:ph type="body" sz="quarter" idx="213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7" name="Контейнер за текст 646"/>
          <p:cNvSpPr>
            <a:spLocks noGrp="1"/>
          </p:cNvSpPr>
          <p:nvPr>
            <p:ph type="body" sz="quarter" idx="214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8" name="Контейнер за текст 647"/>
          <p:cNvSpPr>
            <a:spLocks noGrp="1"/>
          </p:cNvSpPr>
          <p:nvPr>
            <p:ph type="body" sz="quarter" idx="215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49" name="Контейнер за текст 648"/>
          <p:cNvSpPr>
            <a:spLocks noGrp="1"/>
          </p:cNvSpPr>
          <p:nvPr>
            <p:ph type="body" sz="quarter" idx="216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0" name="Контейнер за текст 649"/>
          <p:cNvSpPr>
            <a:spLocks noGrp="1"/>
          </p:cNvSpPr>
          <p:nvPr>
            <p:ph type="body" sz="quarter" idx="217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1" name="Контейнер за текст 650"/>
          <p:cNvSpPr>
            <a:spLocks noGrp="1"/>
          </p:cNvSpPr>
          <p:nvPr>
            <p:ph type="body" sz="quarter" idx="218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2" name="Контейнер за текст 651"/>
          <p:cNvSpPr>
            <a:spLocks noGrp="1"/>
          </p:cNvSpPr>
          <p:nvPr>
            <p:ph type="body" sz="quarter" idx="219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3" name="Контейнер за текст 652"/>
          <p:cNvSpPr>
            <a:spLocks noGrp="1"/>
          </p:cNvSpPr>
          <p:nvPr>
            <p:ph type="body" sz="quarter" idx="220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4" name="Контейнер за текст 653"/>
          <p:cNvSpPr>
            <a:spLocks noGrp="1"/>
          </p:cNvSpPr>
          <p:nvPr>
            <p:ph type="body" sz="quarter" idx="221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5" name="Контейнер за текст 654"/>
          <p:cNvSpPr>
            <a:spLocks noGrp="1"/>
          </p:cNvSpPr>
          <p:nvPr>
            <p:ph type="body" sz="quarter" idx="222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6" name="Контейнер за текст 655"/>
          <p:cNvSpPr>
            <a:spLocks noGrp="1"/>
          </p:cNvSpPr>
          <p:nvPr>
            <p:ph type="body" sz="quarter" idx="223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7" name="Контейнер за текст 656"/>
          <p:cNvSpPr>
            <a:spLocks noGrp="1"/>
          </p:cNvSpPr>
          <p:nvPr>
            <p:ph type="body" sz="quarter" idx="224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8" name="Контейнер за текст 657"/>
          <p:cNvSpPr>
            <a:spLocks noGrp="1"/>
          </p:cNvSpPr>
          <p:nvPr>
            <p:ph type="body" sz="quarter" idx="225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  <p:sp>
        <p:nvSpPr>
          <p:cNvPr id="659" name="Контейнер за текст 658"/>
          <p:cNvSpPr>
            <a:spLocks noGrp="1"/>
          </p:cNvSpPr>
          <p:nvPr>
            <p:ph type="body" sz="quarter" idx="226"/>
          </p:nvPr>
        </p:nvSpPr>
        <p:spPr/>
        <p:txBody>
          <a:bodyPr rtlCol="0"/>
          <a:lstStyle/>
          <a:p>
            <a:pPr rtl="0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6535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изитки с диви цветя">
  <a:themeElements>
    <a:clrScheme name="Wild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>
          <a:lnSpc>
            <a:spcPct val="90000"/>
          </a:lnSpc>
          <a:defRPr dirty="0" err="1" smtClean="0">
            <a:effectLst>
              <a:outerShdw blurRad="38100" algn="ctr" rotWithShape="0">
                <a:prstClr val="black">
                  <a:alpha val="40000"/>
                </a:prstClr>
              </a:outerShdw>
            </a:effectLst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_Cards_Wildflowers.potx" id="{F7DE0965-5242-4C80-A2B3-A0206D7EB49E}" vid="{3D242FCA-BF4B-4A12-BCF6-ABA1080E5177}"/>
    </a:ext>
  </a:extLst>
</a:theme>
</file>

<file path=ppt/theme/theme2.xml><?xml version="1.0" encoding="utf-8"?>
<a:theme xmlns:a="http://schemas.openxmlformats.org/drawingml/2006/main" name="Office Theme">
  <a:themeElements>
    <a:clrScheme name="Wild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Wild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077043-B37A-4417-97D7-99D092E334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62868F-8659-4999-9021-F0E43454AF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CC02E6C-C47D-464C-B21A-B5DE446098F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</Words>
  <Application>Microsoft Office PowerPoint</Application>
  <PresentationFormat>Özel</PresentationFormat>
  <Paragraphs>15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Century Schoolbook</vt:lpstr>
      <vt:lpstr>Визитки с диви цветя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2013-07-31T14:33:57Z</dcterms:created>
  <dcterms:modified xsi:type="dcterms:W3CDTF">2013-12-28T07:45:54Z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