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9" autoAdjust="0"/>
    <p:restoredTop sz="89304" autoAdjust="0"/>
  </p:normalViewPr>
  <p:slideViewPr>
    <p:cSldViewPr snapToGrid="0" showGuides="1">
      <p:cViewPr>
        <p:scale>
          <a:sx n="100" d="100"/>
          <a:sy n="100" d="100"/>
        </p:scale>
        <p:origin x="1890" y="-51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B019092-7AE2-4C4C-880F-535D4EB88024}" type="datetime1">
              <a:rPr lang="bg-BG" smtClean="0"/>
              <a:pPr algn="r" rtl="0"/>
              <a:t>16.12.2013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bg-BG" noProof="0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5C38972-50B3-4A93-A251-A87568FA4066}" type="datetime1">
              <a:rPr lang="bg-BG" smtClean="0"/>
              <a:pPr/>
              <a:t>16.12.2013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bg-BG" noProof="0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-BG" dirty="0" smtClean="0"/>
              <a:t>За да промените първата примерна визитна картичка, заместете съдържанието със свое собствено. </a:t>
            </a:r>
          </a:p>
          <a:p>
            <a:pPr rtl="0"/>
            <a:endParaRPr lang="bg-BG" baseline="0" noProof="0" dirty="0" smtClean="0"/>
          </a:p>
          <a:p>
            <a:pPr rtl="0"/>
            <a:r>
              <a:rPr lang="bg-BG" baseline="0" dirty="0" smtClean="0"/>
              <a:t>Или, ако предпочитате да започнете на чисто, натиснете бутона "Нов слайд" в раздела "Начало", за да вмъкнете нова страница. Сега въведете своя текст в празните контейнери.</a:t>
            </a:r>
            <a:endParaRPr lang="bg-BG" dirty="0" smtClean="0"/>
          </a:p>
          <a:p>
            <a:pPr rtl="0"/>
            <a:endParaRPr lang="bg-BG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формление по избо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Контейнер за текст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131" name="Контейнер за текст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132" name="Контейнер за текст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33" name="Контейнер за текст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34" name="Контейнер за текст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135" name="Контейнер за текст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Идентификатор в </a:t>
            </a:r>
            <a:r>
              <a:rPr lang="bg-BG" noProof="0" dirty="0" err="1" smtClean="0"/>
              <a:t>Twitter</a:t>
            </a:r>
            <a:endParaRPr lang="bg-BG" noProof="0" dirty="0"/>
          </a:p>
        </p:txBody>
      </p:sp>
      <p:sp>
        <p:nvSpPr>
          <p:cNvPr id="136" name="Контейнер за текст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URL адрес на блог</a:t>
            </a:r>
            <a:endParaRPr lang="bg-BG" noProof="0" dirty="0"/>
          </a:p>
        </p:txBody>
      </p:sp>
      <p:sp>
        <p:nvSpPr>
          <p:cNvPr id="123" name="Контейнер за текст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124" name="Контейнер за текст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125" name="Контейнер за текст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26" name="Контейнер за текст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27" name="Контейнер за текст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128" name="Контейнер за текст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Идентификатор в </a:t>
            </a:r>
            <a:r>
              <a:rPr lang="bg-BG" noProof="0" dirty="0" err="1" smtClean="0"/>
              <a:t>Twitter</a:t>
            </a:r>
            <a:endParaRPr lang="bg-BG" noProof="0" dirty="0"/>
          </a:p>
        </p:txBody>
      </p:sp>
      <p:sp>
        <p:nvSpPr>
          <p:cNvPr id="129" name="Контейнер за текст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URL адрес на блог</a:t>
            </a:r>
            <a:endParaRPr lang="bg-BG" noProof="0" dirty="0"/>
          </a:p>
        </p:txBody>
      </p:sp>
      <p:sp>
        <p:nvSpPr>
          <p:cNvPr id="111" name="Контейнер за текст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112" name="Контейнер за текст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113" name="Контейнер за текст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14" name="Контейнер за текст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15" name="Контейнер за текст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116" name="Контейнер за текст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Идентификатор в </a:t>
            </a:r>
            <a:r>
              <a:rPr lang="bg-BG" noProof="0" dirty="0" err="1" smtClean="0"/>
              <a:t>Twitter</a:t>
            </a:r>
            <a:endParaRPr lang="bg-BG" noProof="0" dirty="0"/>
          </a:p>
        </p:txBody>
      </p:sp>
      <p:sp>
        <p:nvSpPr>
          <p:cNvPr id="117" name="Контейнер за текст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URL адрес на блог</a:t>
            </a:r>
            <a:endParaRPr lang="bg-BG" noProof="0" dirty="0"/>
          </a:p>
        </p:txBody>
      </p:sp>
      <p:sp>
        <p:nvSpPr>
          <p:cNvPr id="34" name="Контейнер за текст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36" name="Контейнер за 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35" name="Контейнер за 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07" name="Контейнер за текст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08" name="Контейнер за текст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109" name="Контейнер за текст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Идентификатор в </a:t>
            </a:r>
            <a:r>
              <a:rPr lang="bg-BG" noProof="0" dirty="0" err="1" smtClean="0"/>
              <a:t>Twitter</a:t>
            </a:r>
            <a:endParaRPr lang="bg-BG" noProof="0" dirty="0"/>
          </a:p>
        </p:txBody>
      </p:sp>
      <p:sp>
        <p:nvSpPr>
          <p:cNvPr id="110" name="Контейнер за текст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URL адрес на блог</a:t>
            </a:r>
            <a:endParaRPr lang="bg-BG" noProof="0" dirty="0"/>
          </a:p>
        </p:txBody>
      </p:sp>
      <p:sp>
        <p:nvSpPr>
          <p:cNvPr id="144" name="Контейнер за текст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145" name="Контейнер за текст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146" name="Контейнер за текст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47" name="Контейнер за текст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48" name="Контейнер за текст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149" name="Контейнер за текст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Идентификатор в </a:t>
            </a:r>
            <a:r>
              <a:rPr lang="bg-BG" noProof="0" dirty="0" err="1" smtClean="0"/>
              <a:t>Twitter</a:t>
            </a:r>
            <a:endParaRPr lang="bg-BG" noProof="0" dirty="0"/>
          </a:p>
        </p:txBody>
      </p:sp>
      <p:sp>
        <p:nvSpPr>
          <p:cNvPr id="150" name="Контейнер за текст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URL адрес на блог</a:t>
            </a:r>
            <a:endParaRPr lang="bg-BG" noProof="0" dirty="0"/>
          </a:p>
        </p:txBody>
      </p:sp>
      <p:sp>
        <p:nvSpPr>
          <p:cNvPr id="137" name="Контейнер за текст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138" name="Контейнер за текст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139" name="Контейнер за текст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40" name="Контейнер за текст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41" name="Контейнер за текст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142" name="Контейнер за текст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Идентификатор в </a:t>
            </a:r>
            <a:r>
              <a:rPr lang="bg-BG" noProof="0" dirty="0" err="1" smtClean="0"/>
              <a:t>Twitter</a:t>
            </a:r>
            <a:endParaRPr lang="bg-BG" noProof="0" dirty="0"/>
          </a:p>
        </p:txBody>
      </p:sp>
      <p:sp>
        <p:nvSpPr>
          <p:cNvPr id="143" name="Контейнер за текст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URL адрес на блог</a:t>
            </a:r>
            <a:endParaRPr lang="bg-BG" noProof="0" dirty="0"/>
          </a:p>
        </p:txBody>
      </p:sp>
      <p:sp>
        <p:nvSpPr>
          <p:cNvPr id="158" name="Контейнер за текст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159" name="Контейнер за текст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160" name="Контейнер за текст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61" name="Контейнер за текст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62" name="Контейнер за текст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163" name="Контейнер за текст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Идентификатор в </a:t>
            </a:r>
            <a:r>
              <a:rPr lang="bg-BG" noProof="0" dirty="0" err="1" smtClean="0"/>
              <a:t>Twitter</a:t>
            </a:r>
            <a:endParaRPr lang="bg-BG" noProof="0" dirty="0"/>
          </a:p>
        </p:txBody>
      </p:sp>
      <p:sp>
        <p:nvSpPr>
          <p:cNvPr id="164" name="Контейнер за текст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URL адрес на блог</a:t>
            </a:r>
            <a:endParaRPr lang="bg-BG" noProof="0" dirty="0"/>
          </a:p>
        </p:txBody>
      </p:sp>
      <p:sp>
        <p:nvSpPr>
          <p:cNvPr id="151" name="Контейнер за текст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152" name="Контейнер за текст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153" name="Контейнер за текст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54" name="Контейнер за текст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55" name="Контейнер за текст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156" name="Контейнер за текст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Идентификатор в </a:t>
            </a:r>
            <a:r>
              <a:rPr lang="bg-BG" noProof="0" dirty="0" err="1" smtClean="0"/>
              <a:t>Twitter</a:t>
            </a:r>
            <a:endParaRPr lang="bg-BG" noProof="0" dirty="0"/>
          </a:p>
        </p:txBody>
      </p:sp>
      <p:sp>
        <p:nvSpPr>
          <p:cNvPr id="157" name="Контейнер за текст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URL адрес на блог</a:t>
            </a:r>
            <a:endParaRPr lang="bg-BG" noProof="0" dirty="0"/>
          </a:p>
        </p:txBody>
      </p:sp>
      <p:sp>
        <p:nvSpPr>
          <p:cNvPr id="172" name="Контейнер за текст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173" name="Контейнер за текст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174" name="Контейнер за текст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75" name="Контейнер за текст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76" name="Контейнер за текст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177" name="Контейнер за текст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Идентификатор в </a:t>
            </a:r>
            <a:r>
              <a:rPr lang="bg-BG" noProof="0" dirty="0" err="1" smtClean="0"/>
              <a:t>Twitter</a:t>
            </a:r>
            <a:endParaRPr lang="bg-BG" noProof="0" dirty="0"/>
          </a:p>
        </p:txBody>
      </p:sp>
      <p:sp>
        <p:nvSpPr>
          <p:cNvPr id="178" name="Контейнер за текст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URL адрес на блог</a:t>
            </a:r>
            <a:endParaRPr lang="bg-BG" noProof="0" dirty="0"/>
          </a:p>
        </p:txBody>
      </p:sp>
      <p:sp>
        <p:nvSpPr>
          <p:cNvPr id="165" name="Контейнер за текст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името</a:t>
            </a:r>
            <a:endParaRPr lang="bg-BG" noProof="0" dirty="0"/>
          </a:p>
        </p:txBody>
      </p:sp>
      <p:sp>
        <p:nvSpPr>
          <p:cNvPr id="166" name="Контейнер за текст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bg-BG" noProof="0" dirty="0" smtClean="0"/>
              <a:t>Тук въведете длъжност или хоби</a:t>
            </a:r>
            <a:endParaRPr lang="bg-BG" noProof="0" dirty="0"/>
          </a:p>
        </p:txBody>
      </p:sp>
      <p:sp>
        <p:nvSpPr>
          <p:cNvPr id="167" name="Контейнер за текст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68" name="Контейнер за текст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Телефонен номер</a:t>
            </a:r>
            <a:endParaRPr lang="bg-BG" noProof="0" dirty="0"/>
          </a:p>
        </p:txBody>
      </p:sp>
      <p:sp>
        <p:nvSpPr>
          <p:cNvPr id="169" name="Контейнер за текст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Имейл адрес</a:t>
            </a:r>
            <a:endParaRPr lang="bg-BG" noProof="0" dirty="0"/>
          </a:p>
        </p:txBody>
      </p:sp>
      <p:sp>
        <p:nvSpPr>
          <p:cNvPr id="170" name="Контейнер за текст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Идентификатор в </a:t>
            </a:r>
            <a:r>
              <a:rPr lang="bg-BG" noProof="0" dirty="0" err="1" smtClean="0"/>
              <a:t>Twitter</a:t>
            </a:r>
            <a:endParaRPr lang="bg-BG" noProof="0" dirty="0"/>
          </a:p>
        </p:txBody>
      </p:sp>
      <p:sp>
        <p:nvSpPr>
          <p:cNvPr id="171" name="Контейнер за текст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bg-BG" noProof="0" dirty="0" smtClean="0"/>
              <a:t>URL адрес на блог</a:t>
            </a:r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схема на визитки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Правоъгълник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Правоъгълник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Правоъгълник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Правоъгълник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Правоъгълник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Правоъгълник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Правоъгълник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Правоъгълник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Правоъгълник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Правоъгълник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Контейнер за заглавие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bg"/>
              <a:t>Щракнете, за да редактирате стила на заглавието на образеца</a:t>
            </a:r>
            <a:endParaRPr lang="en-US" dirty="0"/>
          </a:p>
        </p:txBody>
      </p:sp>
      <p:sp>
        <p:nvSpPr>
          <p:cNvPr id="3" name="Контейнер за текст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"/>
              <a:t>Щракнете, за да редактирате стиловете на текста на образеца</a:t>
            </a:r>
          </a:p>
          <a:p>
            <a:pPr lvl="1" rtl="0"/>
            <a:r>
              <a:rPr lang="bg"/>
              <a:t>Второ ниво</a:t>
            </a:r>
          </a:p>
          <a:p>
            <a:pPr lvl="2" rtl="0"/>
            <a:r>
              <a:rPr lang="bg"/>
              <a:t>Трето ниво</a:t>
            </a:r>
          </a:p>
          <a:p>
            <a:pPr lvl="3" rtl="0"/>
            <a:r>
              <a:rPr lang="bg"/>
              <a:t>Четвърто ниво</a:t>
            </a:r>
          </a:p>
          <a:p>
            <a:pPr lvl="4" rtl="0"/>
            <a:r>
              <a:rPr lang="bg"/>
              <a:t>Пето ниво</a:t>
            </a:r>
            <a:endParaRPr lang="en-US" dirty="0"/>
          </a:p>
        </p:txBody>
      </p:sp>
      <p:sp>
        <p:nvSpPr>
          <p:cNvPr id="4" name="Контейнер за дата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31.7.2013 г.</a:t>
            </a:r>
            <a:endParaRPr lang="en-US"/>
          </a:p>
        </p:txBody>
      </p:sp>
      <p:sp>
        <p:nvSpPr>
          <p:cNvPr id="5" name="Контейнер за долен колонтитул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Контейнер за номер на слайд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‹#›</a:t>
            </a:r>
            <a:endParaRPr lang="en-US"/>
          </a:p>
        </p:txBody>
      </p:sp>
      <p:grpSp>
        <p:nvGrpSpPr>
          <p:cNvPr id="19" name="Група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Картина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Картина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Картина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Картина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Картина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Картина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Картина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Картина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Група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Картин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Картин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Картин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Картин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Картин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Група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Картина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Картина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Картина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Картина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Картина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Картина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Картина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Картина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Група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Картин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Картин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Картин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Картин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Картин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Група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Картина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Картина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Картина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Картина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Картина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Картина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Картина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Картина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Група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Картин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Картин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Картин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Картин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Картин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Група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Картина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Картина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Картина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Картина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Картина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Картина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Картина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Картина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Група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Картин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Картин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Картин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Картин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Картин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Група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Картина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Картина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Картина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Картина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Картина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Картина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Картина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Картина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Група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Картин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Картин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Картин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Картин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Картин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Група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Картина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Картина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Картина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Картина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Картина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Картина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Картина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Картина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Група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Картин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Картин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Картин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Картин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Картин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Група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Картина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Картина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Картина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Картина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Картина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Картина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Картина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Картина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Група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Картин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Картин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Картин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Картин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Картин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Група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Картина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Картина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Картина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Картина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Картина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Картина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Картина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Картина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Група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Картин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Картин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Картин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Картин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Картин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Група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Картина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Картина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Картина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Картина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Картина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Картина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Картина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Картина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Група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Картин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Картин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Картин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Картин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Картин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Група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Картина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Картина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Картина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Картина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Картина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Картина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Картина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Картина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Група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Картин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Картин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Картин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Картин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Картин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Контейнер за текст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bg-BG" dirty="0" smtClean="0"/>
              <a:t>Милан Апостолов</a:t>
            </a:r>
            <a:endParaRPr lang="bg-BG" dirty="0"/>
          </a:p>
        </p:txBody>
      </p:sp>
      <p:sp>
        <p:nvSpPr>
          <p:cNvPr id="150" name="Контейнер за текст 14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r>
              <a:rPr lang="bg-BG" dirty="0" err="1" smtClean="0"/>
              <a:t>Скрапбукинг</a:t>
            </a:r>
            <a:r>
              <a:rPr lang="bg-BG" dirty="0" smtClean="0"/>
              <a:t> и </a:t>
            </a:r>
            <a:r>
              <a:rPr lang="bg-BG" dirty="0" err="1" smtClean="0"/>
              <a:t>корабомоделизъм</a:t>
            </a:r>
            <a:endParaRPr lang="bg-BG" dirty="0"/>
          </a:p>
        </p:txBody>
      </p:sp>
      <p:sp>
        <p:nvSpPr>
          <p:cNvPr id="151" name="Контейнер за текст 15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r>
              <a:rPr lang="bg-BG" dirty="0" smtClean="0"/>
              <a:t>Мобилен 360.555.0150</a:t>
            </a:r>
            <a:endParaRPr lang="bg-BG" dirty="0"/>
          </a:p>
        </p:txBody>
      </p:sp>
      <p:sp>
        <p:nvSpPr>
          <p:cNvPr id="152" name="Контейнер за текст 151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bg-BG" dirty="0" smtClean="0"/>
              <a:t>Домашен 360.555.0151</a:t>
            </a:r>
            <a:endParaRPr lang="bg-BG" dirty="0"/>
          </a:p>
        </p:txBody>
      </p:sp>
      <p:sp>
        <p:nvSpPr>
          <p:cNvPr id="153" name="Контейнер за текст 15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bg-BG" dirty="0" smtClean="0"/>
              <a:t>mkatch@example.com</a:t>
            </a:r>
            <a:endParaRPr lang="bg-BG" dirty="0"/>
          </a:p>
        </p:txBody>
      </p:sp>
      <p:sp>
        <p:nvSpPr>
          <p:cNvPr id="154" name="Контейнер за текст 15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bg-BG" dirty="0" smtClean="0"/>
              <a:t>@</a:t>
            </a:r>
            <a:r>
              <a:rPr lang="bg-BG" dirty="0" err="1" smtClean="0"/>
              <a:t>mkatchexamplecom</a:t>
            </a:r>
            <a:endParaRPr lang="bg-BG" dirty="0"/>
          </a:p>
        </p:txBody>
      </p:sp>
      <p:sp>
        <p:nvSpPr>
          <p:cNvPr id="155" name="Контейнер за текст 15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r>
              <a:rPr lang="bg-BG" dirty="0" smtClean="0"/>
              <a:t>www.example.com/mkatch/blog</a:t>
            </a:r>
            <a:endParaRPr lang="bg-BG" dirty="0"/>
          </a:p>
        </p:txBody>
      </p:sp>
      <p:sp>
        <p:nvSpPr>
          <p:cNvPr id="325" name="Контейнер за текст 324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26" name="Контейнер за текст 325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27" name="Контейнер за текст 326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28" name="Контейнер за текст 327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29" name="Контейнер за текст 328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30" name="Контейнер за текст 329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31" name="Контейнер за текст 330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18" name="Контейнер за текст 317"/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19" name="Контейнер за текст 318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20" name="Контейнер за текст 319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21" name="Контейнер за текст 320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22" name="Контейнер за текст 321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23" name="Контейнер за текст 322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24" name="Контейнер за текст 323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11" name="Контейнер за текст 3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13" name="Контейнер за текст 3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12" name="Контейнер за текст 3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14" name="Контейнер за текст 313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15" name="Контейнер за текст 314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16" name="Контейнер за текст 31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17" name="Контейнер за текст 316"/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39" name="Контейнер за текст 338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40" name="Контейнер за текст 339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41" name="Контейнер за текст 340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42" name="Контейнер за текст 34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43" name="Контейнер за текст 34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44" name="Контейнер за текст 34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45" name="Контейнер за текст 34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32" name="Контейнер за текст 331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33" name="Контейнер за текст 332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34" name="Контейнер за текст 333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35" name="Контейнер за текст 334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36" name="Контейнер за текст 335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37" name="Контейнер за текст 336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38" name="Контейнер за текст 337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53" name="Контейнер за текст 352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54" name="Контейнер за текст 353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55" name="Контейнер за текст 354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56" name="Контейнер за текст 355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57" name="Контейнер за текст 35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58" name="Контейнер за текст 35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59" name="Контейнер за текст 35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46" name="Контейнер за текст 345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47" name="Контейнер за текст 346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48" name="Контейнер за текст 347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49" name="Контейнер за текст 348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50" name="Контейнер за текст 349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51" name="Контейнер за текст 350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52" name="Контейнер за текст 35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67" name="Контейнер за текст 366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68" name="Контейнер за текст 367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69" name="Контейнер за текст 368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70" name="Контейнер за текст 369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71" name="Контейнер за текст 370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72" name="Контейнер за текст 371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73" name="Контейнер за текст 372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60" name="Контейнер за текст 35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61" name="Контейнер за текст 36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62" name="Контейнер за текст 36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63" name="Контейнер за текст 362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64" name="Контейнер за текст 363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65" name="Контейнер за текст 364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366" name="Контейнер за текст 365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изитки с калинки, подравнени отляво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По избор</PresentationFormat>
  <Paragraphs>11</Paragraphs>
  <Slides>1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Визитки с калинки, подравнени отляво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2013-07-31T14:25:52Z</dcterms:created>
  <dcterms:modified xsi:type="dcterms:W3CDTF">2013-12-16T06:09:56Z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