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60" autoAdjust="0"/>
    <p:restoredTop sz="95100" autoAdjust="0"/>
  </p:normalViewPr>
  <p:slideViewPr>
    <p:cSldViewPr snapToGrid="0">
      <p:cViewPr varScale="1">
        <p:scale>
          <a:sx n="91" d="100"/>
          <a:sy n="91" d="100"/>
        </p:scale>
        <p:origin x="209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DE20061-C72C-4F32-BDE3-893D3EA8EE47}" type="datetime1">
              <a:rPr lang="bg-BG" smtClean="0"/>
              <a:pPr algn="r" rtl="0"/>
              <a:t>16.12.2013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CD3057D-CD43-475D-91C2-BF61FA526DB7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За да промените тази брошура, заместете нашия примерен текст със свой. Ако предпочитате да започнете на чисто, натиснете бутона ''Нов слайд" в раздела "Начало", за да вмъкнете нова страница. Сега въведете своя текст в празните контейнери. </a:t>
            </a:r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Листовка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Контейнер за 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bg" dirty="0"/>
              <a:t>Добавяне на текст</a:t>
            </a:r>
            <a:endParaRPr lang="en-US" dirty="0"/>
          </a:p>
        </p:txBody>
      </p:sp>
      <p:sp>
        <p:nvSpPr>
          <p:cNvPr id="41" name="Контейнер за 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35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bg" dirty="0"/>
              <a:t>Добавяне на текст</a:t>
            </a:r>
            <a:endParaRPr lang="en-US" dirty="0"/>
          </a:p>
        </p:txBody>
      </p:sp>
      <p:sp>
        <p:nvSpPr>
          <p:cNvPr id="13" name="Контейнер за 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bg" dirty="0"/>
              <a:t>Добавяне на текст</a:t>
            </a:r>
            <a:endParaRPr lang="en-US" dirty="0"/>
          </a:p>
        </p:txBody>
      </p:sp>
      <p:sp>
        <p:nvSpPr>
          <p:cNvPr id="14" name="Контейнер за 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bg" dirty="0"/>
              <a:t>Добавяне на текст</a:t>
            </a:r>
            <a:endParaRPr lang="en-US" dirty="0"/>
          </a:p>
        </p:txBody>
      </p:sp>
      <p:sp>
        <p:nvSpPr>
          <p:cNvPr id="15" name="Контейнер за текст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bg"/>
              <a:t>Добавяне на текст</a:t>
            </a:r>
            <a:endParaRPr lang="en-US" dirty="0"/>
          </a:p>
        </p:txBody>
      </p:sp>
      <p:sp>
        <p:nvSpPr>
          <p:cNvPr id="16" name="Контейнер за 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bg"/>
              <a:t>Добавяне на текст</a:t>
            </a:r>
            <a:endParaRPr lang="en-US" dirty="0"/>
          </a:p>
        </p:txBody>
      </p:sp>
      <p:sp>
        <p:nvSpPr>
          <p:cNvPr id="17" name="Контейнер за текст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1200"/>
              </a:spcBef>
              <a:buNone/>
              <a:defRPr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bg"/>
              <a:t>Добавяне на текст</a:t>
            </a:r>
            <a:endParaRPr lang="en-US" dirty="0"/>
          </a:p>
        </p:txBody>
      </p:sp>
      <p:cxnSp>
        <p:nvCxnSpPr>
          <p:cNvPr id="3" name="Прав съединител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ав съединител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Контейнер за 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bg"/>
              <a:t>Добавяне на 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22.png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sp>
        <p:nvSpPr>
          <p:cNvPr id="30" name="Рамка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bg-BG" noProof="0" dirty="0"/>
          </a:p>
        </p:txBody>
      </p:sp>
      <p:grpSp>
        <p:nvGrpSpPr>
          <p:cNvPr id="11" name="Група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Картина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Група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Картина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Свободна линия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17" name="Свободна линия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18" name="Свободна линия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19" name="Свободна линия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20" name="Свободна линия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21" name="Свободна линия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22" name="Свободна линия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23" name="Свободна линия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24" name="Свободна линия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25" name="Свободна линия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26" name="Свободна линия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27" name="Свободна линия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  <p:sp>
            <p:nvSpPr>
              <p:cNvPr id="28" name="Свободна линия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noProof="0" dirty="0"/>
              </a:p>
            </p:txBody>
          </p:sp>
        </p:grpSp>
      </p:grpSp>
      <p:sp>
        <p:nvSpPr>
          <p:cNvPr id="3" name="Контейнер за текст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</a:p>
          <a:p>
            <a:pPr lvl="5" rtl="0"/>
            <a:r>
              <a:rPr lang="bg-BG" noProof="0" dirty="0" smtClean="0"/>
              <a:t>Шесто</a:t>
            </a:r>
          </a:p>
          <a:p>
            <a:pPr lvl="6" rtl="0"/>
            <a:r>
              <a:rPr lang="bg-BG" noProof="0" dirty="0" smtClean="0"/>
              <a:t>Седмо</a:t>
            </a:r>
          </a:p>
          <a:p>
            <a:pPr lvl="7" rtl="0"/>
            <a:r>
              <a:rPr lang="bg-BG" noProof="0" dirty="0" smtClean="0"/>
              <a:t>Осмо</a:t>
            </a:r>
          </a:p>
          <a:p>
            <a:pPr lvl="8" rtl="0"/>
            <a:r>
              <a:rPr lang="bg-BG" noProof="0" dirty="0" smtClean="0"/>
              <a:t>Девето</a:t>
            </a:r>
            <a:endParaRPr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5813F-9A1E-4DA7-99A6-60619B33DF56}" type="datetime1">
              <a:rPr lang="bg-BG" noProof="0" smtClean="0"/>
              <a:pPr/>
              <a:t>16.12.2013 г.</a:t>
            </a:fld>
            <a:endParaRPr lang="bg-BG" noProof="0" dirty="0" smtClean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g-BG" smtClean="0"/>
              <a:t>‹#›</a:t>
            </a:r>
            <a:endParaRPr lang="bg-BG" dirty="0"/>
          </a:p>
        </p:txBody>
      </p:sp>
      <p:sp>
        <p:nvSpPr>
          <p:cNvPr id="13" name="Контейнер за заглавие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rtl="0"/>
            <a:r>
              <a:rPr lang="bg-BG" noProof="0" dirty="0" smtClean="0"/>
              <a:t/>
            </a:r>
            <a:br>
              <a:rPr lang="bg-BG" noProof="0" dirty="0" smtClean="0"/>
            </a:br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Контейнер за текст 17"/>
          <p:cNvSpPr>
            <a:spLocks noGrp="1"/>
          </p:cNvSpPr>
          <p:nvPr>
            <p:ph type="body" sz="quarter" idx="10"/>
          </p:nvPr>
        </p:nvSpPr>
        <p:spPr>
          <a:xfrm>
            <a:off x="1395686" y="3280704"/>
            <a:ext cx="4994228" cy="518344"/>
          </a:xfrm>
        </p:spPr>
        <p:txBody>
          <a:bodyPr rtlCol="0"/>
          <a:lstStyle/>
          <a:p>
            <a:pPr rtl="0"/>
            <a:r>
              <a:rPr lang="bg-BG" dirty="0" smtClean="0"/>
              <a:t>Въведение за събитието</a:t>
            </a:r>
            <a:endParaRPr lang="bg-BG" dirty="0"/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12"/>
          </p:nvPr>
        </p:nvSpPr>
        <p:spPr>
          <a:xfrm>
            <a:off x="1395685" y="3816716"/>
            <a:ext cx="5005115" cy="544370"/>
          </a:xfrm>
        </p:spPr>
        <p:txBody>
          <a:bodyPr rtlCol="0"/>
          <a:lstStyle/>
          <a:p>
            <a:pPr rtl="0"/>
            <a:r>
              <a:rPr lang="bg-BG" sz="3300" dirty="0" smtClean="0"/>
              <a:t>Заглавие на събитието</a:t>
            </a:r>
            <a:endParaRPr lang="bg-BG" sz="3300" dirty="0"/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14"/>
          </p:nvPr>
        </p:nvSpPr>
        <p:spPr>
          <a:xfrm>
            <a:off x="1395686" y="4378754"/>
            <a:ext cx="4994228" cy="556448"/>
          </a:xfrm>
        </p:spPr>
        <p:txBody>
          <a:bodyPr rtlCol="0"/>
          <a:lstStyle/>
          <a:p>
            <a:pPr rtl="0"/>
            <a:r>
              <a:rPr lang="bg-BG" dirty="0" smtClean="0"/>
              <a:t>Подзаглавие на събитието</a:t>
            </a:r>
            <a:endParaRPr lang="bg-BG" dirty="0"/>
          </a:p>
        </p:txBody>
      </p:sp>
      <p:sp>
        <p:nvSpPr>
          <p:cNvPr id="31" name="Контейнер за текст 3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Дата</a:t>
            </a:r>
            <a:endParaRPr lang="bg-BG" dirty="0"/>
          </a:p>
        </p:txBody>
      </p:sp>
      <p:sp>
        <p:nvSpPr>
          <p:cNvPr id="32" name="Контейнер за текст 3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bg-BG" dirty="0" smtClean="0"/>
              <a:t>Час</a:t>
            </a:r>
            <a:endParaRPr lang="bg-BG" dirty="0"/>
          </a:p>
        </p:txBody>
      </p:sp>
      <p:sp>
        <p:nvSpPr>
          <p:cNvPr id="33" name="Контейнер за текст 3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bg-BG" dirty="0" smtClean="0"/>
              <a:t>Място</a:t>
            </a:r>
          </a:p>
          <a:p>
            <a:r>
              <a:rPr lang="bg-BG" dirty="0" smtClean="0"/>
              <a:t>Адрес, град, пощенски код</a:t>
            </a:r>
            <a:endParaRPr lang="bg-BG" dirty="0"/>
          </a:p>
        </p:txBody>
      </p:sp>
      <p:sp>
        <p:nvSpPr>
          <p:cNvPr id="34" name="Контейнер за текст 3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Можете лесно да персонализирате тази листовка със своя собствена информация. За да заместите текст на контейнер (като този) със свой собствен, просто го изберете върху него и въведете свой собствен. </a:t>
            </a:r>
          </a:p>
          <a:p>
            <a:pPr rtl="0"/>
            <a:r>
              <a:rPr lang="bg-BG" dirty="0" smtClean="0"/>
              <a:t>Ако имате нужда от още контейнери за заглавия, подзаглавия или основен текст, копирайте някой от съществуващите контейнери и след това плъзнете новия контейнер на мястото му.</a:t>
            </a:r>
            <a:endParaRPr lang="bg-BG" dirty="0"/>
          </a:p>
        </p:txBody>
      </p:sp>
      <p:sp>
        <p:nvSpPr>
          <p:cNvPr id="44" name="Контейнер за текст 4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Контакт за повече информация: [Име на контакт] @ [телефон]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Листовка с цветчета 8,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TM00001094</ap:Template>
  <ap:TotalTime>0</ap:TotalTime>
  <ap:Words>142</ap:Words>
  <ap:Application>Microsoft Office PowerPoint</ap:Application>
  <ap:PresentationFormat>По избор</ap:PresentationFormat>
  <ap:Paragraphs>12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4">
      <vt:lpstr>Arial</vt:lpstr>
      <vt:lpstr>Candara</vt:lpstr>
      <vt:lpstr>Листовка с цветчета 8,5 x 11</vt:lpstr>
      <vt:lpstr>Презентация на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2013-07-31T14:40:39Z</dcterms:created>
  <dcterms:modified xsi:type="dcterms:W3CDTF">2013-12-16T05:57:13Z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