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794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1" d="100"/>
          <a:sy n="91" d="100"/>
        </p:scale>
        <p:origin x="300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ен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bg-BG"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bg-BG" sz="1200"/>
            </a:lvl1pPr>
          </a:lstStyle>
          <a:p>
            <a:fld id="{8DB5C04F-8141-4A6B-8492-989D6756C37B}" type="datetime1">
              <a:rPr lang="bg-BG" smtClean="0"/>
              <a:t>18.12.2013 г.</a:t>
            </a:fld>
            <a:endParaRPr lang="bg-BG" dirty="0"/>
          </a:p>
        </p:txBody>
      </p:sp>
      <p:sp>
        <p:nvSpPr>
          <p:cNvPr id="4" name="Контейнер за долен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bg-BG" sz="1200"/>
            </a:lvl1pPr>
          </a:lstStyle>
          <a:p>
            <a:endParaRPr lang="bg-BG" dirty="0"/>
          </a:p>
        </p:txBody>
      </p:sp>
      <p:sp>
        <p:nvSpPr>
          <p:cNvPr id="5" name="Контейнер за номер на слайд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bg-BG" sz="1200"/>
            </a:lvl1pPr>
          </a:lstStyle>
          <a:p>
            <a:fld id="{09D8C508-A143-4FC7-94DD-2868E3E037EE}" type="slidenum">
              <a:rPr lang="bg-BG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91609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ен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bg-BG"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bg-BG" sz="1200"/>
            </a:lvl1pPr>
          </a:lstStyle>
          <a:p>
            <a:fld id="{BB563A17-C3C3-460B-83C9-A1CD9563814F}" type="datetime1">
              <a:rPr lang="bg-BG" smtClean="0"/>
              <a:pPr/>
              <a:t>18.12.2013 г.</a:t>
            </a:fld>
            <a:endParaRPr lang="bg-BG" dirty="0"/>
          </a:p>
        </p:txBody>
      </p:sp>
      <p:sp>
        <p:nvSpPr>
          <p:cNvPr id="4" name="Контейнер за изображение на слайд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</a:t>
            </a:r>
            <a:r>
              <a:rPr lang="bg-BG" dirty="0"/>
              <a:t>образеца</a:t>
            </a:r>
          </a:p>
          <a:p>
            <a:pPr lvl="1"/>
            <a:r>
              <a:rPr lang="bg-BG" dirty="0"/>
              <a:t>Второ ниво</a:t>
            </a:r>
          </a:p>
          <a:p>
            <a:pPr lvl="2"/>
            <a:r>
              <a:rPr lang="bg-BG" dirty="0"/>
              <a:t>Трето ниво</a:t>
            </a:r>
          </a:p>
          <a:p>
            <a:pPr lvl="3"/>
            <a:r>
              <a:rPr lang="bg-BG" dirty="0"/>
              <a:t>Четвърто ниво</a:t>
            </a:r>
          </a:p>
          <a:p>
            <a:pPr lvl="4"/>
            <a:r>
              <a:rPr lang="bg-BG" dirty="0"/>
              <a:t>Пето ниво</a:t>
            </a:r>
          </a:p>
        </p:txBody>
      </p:sp>
      <p:sp>
        <p:nvSpPr>
          <p:cNvPr id="6" name="Контейнер за долен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bg-BG"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bg-BG" sz="1200"/>
            </a:lvl1pPr>
          </a:lstStyle>
          <a:p>
            <a:fld id="{41EFBA75-BA90-4A61-9717-741EDD6841F0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0601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bg-BG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/>
              <a:t>Не бъдете скромни! За да добавите собствено съобщение или да им кажете от кого е тази картичка, просто изберете текста на тази страница и въведете своя текст. (Текстът в горната част автоматично ще се завърти обратно</a:t>
            </a:r>
            <a:r>
              <a:rPr lang="bg-BG" dirty="0" smtClean="0"/>
              <a:t>.)</a:t>
            </a:r>
            <a:endParaRPr lang="bg-BG" dirty="0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7312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dirty="0"/>
              <a:t>Не бъдете скромни! За да добавите собствено съобщение или да им кажете от кого е тази картичка, просто изберете текста на тази страница и въведете своя текст. (Текстът в горната част автоматично ще се завърти обратно</a:t>
            </a:r>
            <a:r>
              <a:rPr lang="bg-BG" dirty="0" smtClean="0"/>
              <a:t>.)</a:t>
            </a:r>
            <a:endParaRPr lang="bg-BG" dirty="0"/>
          </a:p>
        </p:txBody>
      </p:sp>
      <p:sp>
        <p:nvSpPr>
          <p:cNvPr id="4" name="Контейнер за номер на слайд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bg-BG" smtClean="0"/>
              <a:t>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84630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ъншна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а 4"/>
          <p:cNvGrpSpPr/>
          <p:nvPr userDrawn="1"/>
        </p:nvGrpSpPr>
        <p:grpSpPr>
          <a:xfrm>
            <a:off x="456509" y="5467350"/>
            <a:ext cx="6859382" cy="4140874"/>
            <a:chOff x="438912" y="5467350"/>
            <a:chExt cx="6859382" cy="4140874"/>
          </a:xfrm>
        </p:grpSpPr>
        <p:sp>
          <p:nvSpPr>
            <p:cNvPr id="32" name="Правоъгълник 5"/>
            <p:cNvSpPr>
              <a:spLocks noChangeArrowheads="1"/>
            </p:cNvSpPr>
            <p:nvPr userDrawn="1"/>
          </p:nvSpPr>
          <p:spPr bwMode="auto">
            <a:xfrm>
              <a:off x="438912" y="5467350"/>
              <a:ext cx="6858000" cy="414087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  <p:pic>
          <p:nvPicPr>
            <p:cNvPr id="33" name="Картина 32"/>
            <p:cNvPicPr preferRelativeResize="0">
              <a:picLocks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40294" y="5467350"/>
              <a:ext cx="6858000" cy="4140874"/>
            </a:xfrm>
            <a:prstGeom prst="rect">
              <a:avLst/>
            </a:prstGeom>
          </p:spPr>
        </p:pic>
      </p:grpSp>
      <p:sp>
        <p:nvSpPr>
          <p:cNvPr id="34" name="Правоъгълник 5"/>
          <p:cNvSpPr>
            <a:spLocks noChangeArrowheads="1"/>
          </p:cNvSpPr>
          <p:nvPr userDrawn="1"/>
        </p:nvSpPr>
        <p:spPr bwMode="auto">
          <a:xfrm>
            <a:off x="457200" y="6438608"/>
            <a:ext cx="6858000" cy="2083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35" name="Свободна линия 13"/>
          <p:cNvSpPr>
            <a:spLocks/>
          </p:cNvSpPr>
          <p:nvPr userDrawn="1"/>
        </p:nvSpPr>
        <p:spPr bwMode="auto">
          <a:xfrm>
            <a:off x="1153838" y="5940451"/>
            <a:ext cx="5464725" cy="3049081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1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38" name="Контейнер за текст 37"/>
          <p:cNvSpPr>
            <a:spLocks noGrp="1"/>
          </p:cNvSpPr>
          <p:nvPr>
            <p:ph type="body" sz="quarter" idx="10" hasCustomPrompt="1"/>
          </p:nvPr>
        </p:nvSpPr>
        <p:spPr>
          <a:xfrm>
            <a:off x="1755183" y="6330559"/>
            <a:ext cx="4262034" cy="2062060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95000"/>
              </a:lnSpc>
              <a:spcBef>
                <a:spcPts val="0"/>
              </a:spcBef>
              <a:buNone/>
              <a:defRPr lang="bg-BG" sz="60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+mj-lt"/>
              </a:defRPr>
            </a:lvl1pPr>
            <a:lvl2pPr marL="388620" indent="0" algn="r" latinLnBrk="0">
              <a:buNone/>
              <a:defRPr lang="bg-BG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bg-BG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bg-BG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bg-BG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bg-BG" dirty="0"/>
              <a:t>Щракнете, за да редактирате текста</a:t>
            </a:r>
          </a:p>
        </p:txBody>
      </p:sp>
      <p:sp>
        <p:nvSpPr>
          <p:cNvPr id="17" name="Свободна линия 13"/>
          <p:cNvSpPr>
            <a:spLocks/>
          </p:cNvSpPr>
          <p:nvPr userDrawn="1"/>
        </p:nvSpPr>
        <p:spPr bwMode="auto">
          <a:xfrm>
            <a:off x="3201742" y="824853"/>
            <a:ext cx="1368916" cy="83076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accent1"/>
          </a:solidFill>
          <a:ln w="88900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44" name="Контейнер за текст 37"/>
          <p:cNvSpPr>
            <a:spLocks noGrp="1"/>
          </p:cNvSpPr>
          <p:nvPr>
            <p:ph type="body" sz="quarter" idx="11" hasCustomPrompt="1"/>
          </p:nvPr>
        </p:nvSpPr>
        <p:spPr>
          <a:xfrm rot="10800000">
            <a:off x="3201742" y="821966"/>
            <a:ext cx="1368916" cy="833656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bg-BG" sz="4800" cap="none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bg-BG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bg-BG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bg-BG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bg-BG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bg-BG" dirty="0"/>
              <a:t>№</a:t>
            </a:r>
          </a:p>
        </p:txBody>
      </p:sp>
    </p:spTree>
    <p:extLst>
      <p:ext uri="{BB962C8B-B14F-4D97-AF65-F5344CB8AC3E}">
        <p14:creationId xmlns:p14="http://schemas.microsoft.com/office/powerpoint/2010/main" val="2442847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ътрешна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вободна линия 13"/>
          <p:cNvSpPr>
            <a:spLocks/>
          </p:cNvSpPr>
          <p:nvPr userDrawn="1"/>
        </p:nvSpPr>
        <p:spPr bwMode="auto">
          <a:xfrm>
            <a:off x="715351" y="1435030"/>
            <a:ext cx="6341698" cy="2141023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accent1"/>
          </a:solidFill>
          <a:ln w="88900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38" name="Контейнер за текст 37"/>
          <p:cNvSpPr>
            <a:spLocks noGrp="1"/>
          </p:cNvSpPr>
          <p:nvPr userDrawn="1">
            <p:ph type="body" sz="quarter" idx="10"/>
          </p:nvPr>
        </p:nvSpPr>
        <p:spPr>
          <a:xfrm rot="10800000">
            <a:off x="1054768" y="1738094"/>
            <a:ext cx="5662864" cy="1553884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bg-BG" sz="3900" cap="none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bg-BG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bg-BG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bg-BG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bg-BG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</a:t>
            </a:r>
            <a:r>
              <a:rPr lang="bg-BG" dirty="0"/>
              <a:t>образеца</a:t>
            </a:r>
          </a:p>
        </p:txBody>
      </p:sp>
    </p:spTree>
    <p:extLst>
      <p:ext uri="{BB962C8B-B14F-4D97-AF65-F5344CB8AC3E}">
        <p14:creationId xmlns:p14="http://schemas.microsoft.com/office/powerpoint/2010/main" val="3195577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dirty="0" err="1" smtClean="0"/>
              <a:t>Редакт</a:t>
            </a:r>
            <a:r>
              <a:rPr lang="bg-BG" dirty="0" smtClean="0"/>
              <a:t>. стил загл. образец</a:t>
            </a:r>
            <a:endParaRPr lang="bg-BG" dirty="0"/>
          </a:p>
        </p:txBody>
      </p:sp>
      <p:sp>
        <p:nvSpPr>
          <p:cNvPr id="3" name="Контейнер за текст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dirty="0"/>
              <a:t>Щракнете, за да редактирате стиловете на текста </a:t>
            </a:r>
            <a:r>
              <a:rPr lang="bg-BG" dirty="0" smtClean="0"/>
              <a:t>в </a:t>
            </a:r>
            <a:r>
              <a:rPr lang="bg-BG" dirty="0"/>
              <a:t>образеца</a:t>
            </a:r>
          </a:p>
          <a:p>
            <a:pPr lvl="1"/>
            <a:r>
              <a:rPr lang="bg-BG" dirty="0"/>
              <a:t>Второ ниво</a:t>
            </a:r>
          </a:p>
          <a:p>
            <a:pPr lvl="2"/>
            <a:r>
              <a:rPr lang="bg-BG" dirty="0"/>
              <a:t>Трето ниво</a:t>
            </a:r>
          </a:p>
          <a:p>
            <a:pPr lvl="3"/>
            <a:r>
              <a:rPr lang="bg-BG" dirty="0"/>
              <a:t>Четвърто ниво</a:t>
            </a:r>
          </a:p>
          <a:p>
            <a:pPr lvl="4"/>
            <a:r>
              <a:rPr lang="bg-BG" dirty="0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bg-BG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A689E-6396-4252-A5BA-55F87230A613}" type="datetime1">
              <a:rPr lang="bg-BG" smtClean="0"/>
              <a:pPr/>
              <a:t>18.12.2013 г.</a:t>
            </a:fld>
            <a:endParaRPr lang="bg-BG" dirty="0"/>
          </a:p>
        </p:txBody>
      </p:sp>
      <p:sp>
        <p:nvSpPr>
          <p:cNvPr id="5" name="Контейнер за долен колонтитул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bg-BG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bg-BG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5FB2E-A192-40A4-8E73-CB7FF38F46A2}" type="slidenum"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9321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bg-BG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bg-BG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bg-BG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bg-BG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777240" rtl="0" eaLnBrk="1" latinLnBrk="0" hangingPunct="1"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bg-BG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Контейнер за текст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5700" dirty="0"/>
              <a:t>честит рожден ден</a:t>
            </a:r>
          </a:p>
        </p:txBody>
      </p:sp>
      <p:sp>
        <p:nvSpPr>
          <p:cNvPr id="8" name="Контейнер за текст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18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955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текст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bg-BG" sz="3600" dirty="0" smtClean="0"/>
              <a:t>честит </a:t>
            </a:r>
            <a:r>
              <a:rPr lang="en-US" sz="3600" dirty="0" smtClean="0"/>
              <a:t>18</a:t>
            </a:r>
            <a:r>
              <a:rPr lang="bg-BG" sz="3600" dirty="0" smtClean="0"/>
              <a:t>-ти </a:t>
            </a:r>
            <a:r>
              <a:rPr lang="bg-BG" sz="3600" dirty="0" smtClean="0"/>
              <a:t>рожден </a:t>
            </a:r>
            <a:r>
              <a:rPr lang="bg-BG" sz="3600" dirty="0"/>
              <a:t>ден</a:t>
            </a:r>
          </a:p>
        </p:txBody>
      </p:sp>
    </p:spTree>
    <p:extLst>
      <p:ext uri="{BB962C8B-B14F-4D97-AF65-F5344CB8AC3E}">
        <p14:creationId xmlns:p14="http://schemas.microsoft.com/office/powerpoint/2010/main" val="27482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илава панделка на картичка за рожден ден">
  <a:themeElements>
    <a:clrScheme name="Панделка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dayCardPrplRibbon.potx" id="{54DE01EA-B542-42FE-BBD8-EF82F823887C}" vid="{10AC4841-01EB-4DCA-8B15-9B9F1D5044B4}"/>
    </a:ext>
  </a:extLst>
</a:theme>
</file>

<file path=ppt/theme/theme2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74BFAAD-713C-42E1-8EFC-A134DEA70B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33C5F75-376A-4EE3-88D7-C9B57E11BA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2647CD0-FDA2-40A5-8CF4-962DE78A1A0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93</Words>
  <Application>Microsoft Office PowerPoint</Application>
  <PresentationFormat>Өзгертпелі</PresentationFormat>
  <Paragraphs>7</Paragraphs>
  <Slides>2</Slides>
  <Notes>2</Notes>
  <HiddenSlides>0</HiddenSlides>
  <MMClips>0</MMClips>
  <ScaleCrop>false</ScaleCrop>
  <HeadingPairs>
    <vt:vector size="6" baseType="variant">
      <vt:variant>
        <vt:lpstr>Қолданылған қаріптер</vt:lpstr>
      </vt:variant>
      <vt:variant>
        <vt:i4>2</vt:i4>
      </vt:variant>
      <vt:variant>
        <vt:lpstr>Тақырып</vt:lpstr>
      </vt:variant>
      <vt:variant>
        <vt:i4>1</vt:i4>
      </vt:variant>
      <vt:variant>
        <vt:lpstr>Слайд тақырыптары</vt:lpstr>
      </vt:variant>
      <vt:variant>
        <vt:i4>2</vt:i4>
      </vt:variant>
    </vt:vector>
  </HeadingPairs>
  <TitlesOfParts>
    <vt:vector size="5" baseType="lpstr">
      <vt:lpstr>Arial</vt:lpstr>
      <vt:lpstr>Century</vt:lpstr>
      <vt:lpstr>Лилава панделка на картичка за рожден ден</vt:lpstr>
      <vt:lpstr>PowerPoint көрсетілімі</vt:lpstr>
      <vt:lpstr>PowerPoint көрсетілімі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2013-07-31T02:00:19Z</dcterms:created>
  <dcterms:modified xsi:type="dcterms:W3CDTF">2013-12-18T12:33:40Z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