
<file path=[Content_Types].xml><?xml version="1.0" encoding="utf-8"?>
<Types xmlns="http://schemas.openxmlformats.org/package/2006/content-types">
  <Default Extension="xml" ContentType="application/vnd.openxmlformats-package.core-properties+xml"/>
  <Default Extension="rels" ContentType="application/vnd.openxmlformats-package.relationships+xml"/>
  <Default Extension="jpeg" ContentType="image/jpeg"/>
  <Default Extension="emf" ContentType="image/x-emf"/>
  <Override PartName="/ppt/presentation.xml" ContentType="application/vnd.openxmlformats-officedocument.presentationml.presentation.main+xml"/>
  <Override PartName="/ppt/slides/slide41.xml" ContentType="application/vnd.openxmlformats-officedocument.presentationml.slide+xml"/>
  <Override PartName="/ppt/notesSlides/notesSlide41.xml" ContentType="application/vnd.openxmlformats-officedocument.presentationml.notesSlide+xml"/>
  <Override PartName="/ppt/notesMasters/notesMaster11.xml" ContentType="application/vnd.openxmlformats-officedocument.presentationml.notesMaster+xml"/>
  <Override PartName="/ppt/theme/theme21.xml" ContentType="application/vnd.openxmlformats-officedocument.theme+xml"/>
  <Override PartName="/ppt/slideLayouts/slideLayout51.xml" ContentType="application/vnd.openxmlformats-officedocument.presentationml.slideLayout+xml"/>
  <Override PartName="/ppt/slideMasters/slideMaster11.xml" ContentType="application/vnd.openxmlformats-officedocument.presentationml.slideMaster+xml"/>
  <Override PartName="/ppt/slideLayouts/slideLayout8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12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handoutMasters/handoutMaster11.xml" ContentType="application/vnd.openxmlformats-officedocument.presentationml.handoutMaster+xml"/>
  <Override PartName="/ppt/theme/theme33.xml" ContentType="application/vnd.openxmlformats-officedocument.theme+xml"/>
  <Override PartName="/customXml/item3.xml" ContentType="application/xml"/>
  <Override PartName="/customXml/itemProps31.xml" ContentType="application/vnd.openxmlformats-officedocument.customXmlProperties+xml"/>
  <Override PartName="/ppt/slides/slide32.xml" ContentType="application/vnd.openxmlformats-officedocument.presentationml.slide+xml"/>
  <Override PartName="/ppt/notesSlides/notesSlide32.xml" ContentType="application/vnd.openxmlformats-officedocument.presentationml.notesSlide+xml"/>
  <Override PartName="/ppt/tableStyles.xml" ContentType="application/vnd.openxmlformats-officedocument.presentationml.tableStyles+xml"/>
  <Override PartName="/customXml/item22.xml" ContentType="application/xml"/>
  <Override PartName="/customXml/itemProps22.xml" ContentType="application/vnd.openxmlformats-officedocument.customXmlProperties+xml"/>
  <Override PartName="/customXml/item13.xml" ContentType="application/xml"/>
  <Override PartName="/customXml/itemProps13.xml" ContentType="application/vnd.openxmlformats-officedocument.customXmlProperties+xml"/>
  <Override PartName="/ppt/slides/slide23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74.xml" ContentType="application/vnd.openxmlformats-officedocument.presentationml.slide+xml"/>
  <Override PartName="/ppt/notesSlides/notesSlide74.xml" ContentType="application/vnd.openxmlformats-officedocument.presentationml.notesSlide+xml"/>
  <Override PartName="/ppt/slides/slide15.xml" ContentType="application/vnd.openxmlformats-officedocument.presentationml.slide+xml"/>
  <Override PartName="/ppt/notesSlides/notesSlide15.xml" ContentType="application/vnd.openxmlformats-officedocument.presentationml.notesSlide+xml"/>
  <Override PartName="/ppt/viewProps.xml" ContentType="application/vnd.openxmlformats-officedocument.presentationml.viewProps+xml"/>
  <Override PartName="/ppt/slides/slide66.xml" ContentType="application/vnd.openxmlformats-officedocument.presentationml.slide+xml"/>
  <Override PartName="/ppt/notesSlides/notesSlide66.xml" ContentType="application/vnd.openxmlformats-officedocument.presentationml.notesSlide+xml"/>
  <Override PartName="/ppt/slides/slide57.xml" ContentType="application/vnd.openxmlformats-officedocument.presentationml.slide+xml"/>
  <Override PartName="/ppt/notesSlides/notesSlide57.xml" ContentType="application/vnd.openxmlformats-officedocument.presentationml.notesSlide+xml"/>
  <Override PartName="/ppt/presProps.xml" ContentType="application/vnd.openxmlformats-officedocument.presentationml.presProps+xml"/>
  <Override PartName="/docProps/custom.xml" ContentType="application/vnd.openxmlformats-officedocument.custom-properties+xml"/>
  <Override PartName="/docProps/app.xml" ContentType="application/vnd.openxmlformats-officedocument.extended-properties+xml"/>
</Types>
</file>

<file path=_rels/.rels>&#65279;<?xml version="1.0" encoding="utf-8"?><Relationships xmlns="http://schemas.openxmlformats.org/package/2006/relationships"><Relationship Type="http://schemas.openxmlformats.org/package/2006/relationships/metadata/core-properties" Target="/docProps/core.xml" Id="rId3" /><Relationship Type="http://schemas.openxmlformats.org/package/2006/relationships/metadata/thumbnail" Target="/docProps/thumbnail.jpeg" Id="rId2" /><Relationship Type="http://schemas.openxmlformats.org/officeDocument/2006/relationships/officeDocument" Target="/ppt/presentation.xml" Id="rId1" /><Relationship Type="http://schemas.openxmlformats.org/officeDocument/2006/relationships/custom-properties" Target="/docProps/custom.xml" Id="rId5" /><Relationship Type="http://schemas.openxmlformats.org/officeDocument/2006/relationships/extended-properties" Target="/docProps/app.xml" Id="rId4" 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bg-BG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385" autoAdjust="0"/>
    <p:restoredTop sz="88842" autoAdjust="0"/>
  </p:normalViewPr>
  <p:slideViewPr>
    <p:cSldViewPr snapToGrid="0">
      <p:cViewPr varScale="1">
        <p:scale>
          <a:sx n="122" d="100"/>
          <a:sy n="122" d="100"/>
        </p:scale>
        <p:origin x="132" y="33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1" d="100"/>
          <a:sy n="101" d="100"/>
        </p:scale>
        <p:origin x="3552" y="108"/>
      </p:cViewPr>
      <p:guideLst/>
    </p:cSldViewPr>
  </p:notesViewPr>
  <p:gridSpacing cx="76200" cy="76200"/>
</p:viewPr>
</file>

<file path=ppt/_rels/presentation.xml.rels>&#65279;<?xml version="1.0" encoding="utf-8"?><Relationships xmlns="http://schemas.openxmlformats.org/package/2006/relationships"><Relationship Type="http://schemas.openxmlformats.org/officeDocument/2006/relationships/slide" Target="/ppt/slides/slide41.xml" Id="rId8" /><Relationship Type="http://schemas.openxmlformats.org/officeDocument/2006/relationships/handoutMaster" Target="/ppt/handoutMasters/handoutMaster11.xml" Id="rId13" /><Relationship Type="http://schemas.openxmlformats.org/officeDocument/2006/relationships/customXml" Target="/customXml/item3.xml" Id="rId3" /><Relationship Type="http://schemas.openxmlformats.org/officeDocument/2006/relationships/slide" Target="/ppt/slides/slide32.xml" Id="rId7" /><Relationship Type="http://schemas.openxmlformats.org/officeDocument/2006/relationships/notesMaster" Target="/ppt/notesMasters/notesMaster11.xml" Id="rId12" /><Relationship Type="http://schemas.openxmlformats.org/officeDocument/2006/relationships/tableStyles" Target="/ppt/tableStyles.xml" Id="rId17" /><Relationship Type="http://schemas.openxmlformats.org/officeDocument/2006/relationships/customXml" Target="/customXml/item22.xml" Id="rId2" /><Relationship Type="http://schemas.openxmlformats.org/officeDocument/2006/relationships/theme" Target="/ppt/theme/theme12.xml" Id="rId16" /><Relationship Type="http://schemas.openxmlformats.org/officeDocument/2006/relationships/customXml" Target="/customXml/item13.xml" Id="rId1" /><Relationship Type="http://schemas.openxmlformats.org/officeDocument/2006/relationships/slide" Target="/ppt/slides/slide23.xml" Id="rId6" /><Relationship Type="http://schemas.openxmlformats.org/officeDocument/2006/relationships/slide" Target="/ppt/slides/slide74.xml" Id="rId11" /><Relationship Type="http://schemas.openxmlformats.org/officeDocument/2006/relationships/slide" Target="/ppt/slides/slide15.xml" Id="rId5" /><Relationship Type="http://schemas.openxmlformats.org/officeDocument/2006/relationships/viewProps" Target="/ppt/viewProps.xml" Id="rId15" /><Relationship Type="http://schemas.openxmlformats.org/officeDocument/2006/relationships/slide" Target="/ppt/slides/slide66.xml" Id="rId10" /><Relationship Type="http://schemas.openxmlformats.org/officeDocument/2006/relationships/slideMaster" Target="/ppt/slideMasters/slideMaster11.xml" Id="rId4" /><Relationship Type="http://schemas.openxmlformats.org/officeDocument/2006/relationships/slide" Target="/ppt/slides/slide57.xml" Id="rId9" /><Relationship Type="http://schemas.openxmlformats.org/officeDocument/2006/relationships/presProps" Target="/ppt/presProps.xml" Id="rId14" /></Relationships>
</file>

<file path=ppt/handoutMasters/_rels/handoutMaster11.xml.rels>&#65279;<?xml version="1.0" encoding="utf-8"?><Relationships xmlns="http://schemas.openxmlformats.org/package/2006/relationships"><Relationship Type="http://schemas.openxmlformats.org/officeDocument/2006/relationships/theme" Target="/ppt/theme/theme33.xml" Id="rId1" /></Relationships>
</file>

<file path=ppt/handoutMasters/handoutMaster1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горен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bg-BG" dirty="0"/>
          </a:p>
        </p:txBody>
      </p:sp>
      <p:sp>
        <p:nvSpPr>
          <p:cNvPr id="3" name="Контейнер за 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algn="r" rtl="0"/>
            <a:fld id="{F2349150-DF8D-4256-8D4E-26EFFBC2E512}" type="datetime1">
              <a:rPr lang="bg-BG" smtClean="0"/>
              <a:pPr algn="r" rtl="0"/>
              <a:t>16.12.2013 г.</a:t>
            </a:fld>
            <a:endParaRPr lang="bg-BG" dirty="0"/>
          </a:p>
        </p:txBody>
      </p:sp>
      <p:sp>
        <p:nvSpPr>
          <p:cNvPr id="4" name="Контейнер за долен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1.xml.rels>&#65279;<?xml version="1.0" encoding="utf-8"?><Relationships xmlns="http://schemas.openxmlformats.org/package/2006/relationships"><Relationship Type="http://schemas.openxmlformats.org/officeDocument/2006/relationships/theme" Target="/ppt/theme/theme21.xml" Id="rId1" /></Relationships>
</file>

<file path=ppt/notesMasters/notesMaster1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горен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bg-BG" noProof="0" dirty="0"/>
          </a:p>
        </p:txBody>
      </p:sp>
      <p:sp>
        <p:nvSpPr>
          <p:cNvPr id="3" name="Контейнер за 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93152AE4-347F-47C8-A347-04793DE7EDA9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4" name="Контейнер за изображение на слайд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bg-BG" noProof="0" dirty="0"/>
          </a:p>
        </p:txBody>
      </p:sp>
      <p:sp>
        <p:nvSpPr>
          <p:cNvPr id="5" name="Контейнер за бележ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6" name="Контейнер за долен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bg-BG" noProof="0" dirty="0"/>
          </a:p>
        </p:txBody>
      </p:sp>
      <p:sp>
        <p:nvSpPr>
          <p:cNvPr id="8" name="Контейнер за номер на слайда 7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E8B145-8489-4B1A-96F6-70CD3946DEAE}" type="slidenum">
              <a:rPr lang="bg-BG" noProof="0" smtClean="0"/>
              <a:t>‹#›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5.xml.rels>&#65279;<?xml version="1.0" encoding="utf-8"?><Relationships xmlns="http://schemas.openxmlformats.org/package/2006/relationships"><Relationship Type="http://schemas.openxmlformats.org/officeDocument/2006/relationships/slide" Target="/ppt/slides/slide15.xml" Id="rId2" /><Relationship Type="http://schemas.openxmlformats.org/officeDocument/2006/relationships/notesMaster" Target="/ppt/notesMasters/notesMaster11.xml" Id="rId1" /></Relationships>
</file>

<file path=ppt/notesSlides/_rels/notesSlide23.xml.rels>&#65279;<?xml version="1.0" encoding="utf-8"?><Relationships xmlns="http://schemas.openxmlformats.org/package/2006/relationships"><Relationship Type="http://schemas.openxmlformats.org/officeDocument/2006/relationships/slide" Target="/ppt/slides/slide23.xml" Id="rId2" /><Relationship Type="http://schemas.openxmlformats.org/officeDocument/2006/relationships/notesMaster" Target="/ppt/notesMasters/notesMaster11.xml" Id="rId1" /></Relationships>
</file>

<file path=ppt/notesSlides/_rels/notesSlide32.xml.rels>&#65279;<?xml version="1.0" encoding="utf-8"?><Relationships xmlns="http://schemas.openxmlformats.org/package/2006/relationships"><Relationship Type="http://schemas.openxmlformats.org/officeDocument/2006/relationships/slide" Target="/ppt/slides/slide32.xml" Id="rId2" /><Relationship Type="http://schemas.openxmlformats.org/officeDocument/2006/relationships/notesMaster" Target="/ppt/notesMasters/notesMaster11.xml" Id="rId1" /></Relationships>
</file>

<file path=ppt/notesSlides/_rels/notesSlide41.xml.rels>&#65279;<?xml version="1.0" encoding="utf-8"?><Relationships xmlns="http://schemas.openxmlformats.org/package/2006/relationships"><Relationship Type="http://schemas.openxmlformats.org/officeDocument/2006/relationships/slide" Target="/ppt/slides/slide41.xml" Id="rId2" /><Relationship Type="http://schemas.openxmlformats.org/officeDocument/2006/relationships/notesMaster" Target="/ppt/notesMasters/notesMaster11.xml" Id="rId1" /></Relationships>
</file>

<file path=ppt/notesSlides/_rels/notesSlide57.xml.rels>&#65279;<?xml version="1.0" encoding="utf-8"?><Relationships xmlns="http://schemas.openxmlformats.org/package/2006/relationships"><Relationship Type="http://schemas.openxmlformats.org/officeDocument/2006/relationships/slide" Target="/ppt/slides/slide57.xml" Id="rId2" /><Relationship Type="http://schemas.openxmlformats.org/officeDocument/2006/relationships/notesMaster" Target="/ppt/notesMasters/notesMaster11.xml" Id="rId1" /></Relationships>
</file>

<file path=ppt/notesSlides/_rels/notesSlide66.xml.rels>&#65279;<?xml version="1.0" encoding="utf-8"?><Relationships xmlns="http://schemas.openxmlformats.org/package/2006/relationships"><Relationship Type="http://schemas.openxmlformats.org/officeDocument/2006/relationships/slide" Target="/ppt/slides/slide66.xml" Id="rId2" /><Relationship Type="http://schemas.openxmlformats.org/officeDocument/2006/relationships/notesMaster" Target="/ppt/notesMasters/notesMaster11.xml" Id="rId1" /></Relationships>
</file>

<file path=ppt/notesSlides/_rels/notesSlide74.xml.rels>&#65279;<?xml version="1.0" encoding="utf-8"?><Relationships xmlns="http://schemas.openxmlformats.org/package/2006/relationships"><Relationship Type="http://schemas.openxmlformats.org/officeDocument/2006/relationships/slide" Target="/ppt/slides/slide74.xml" Id="rId2" /><Relationship Type="http://schemas.openxmlformats.org/officeDocument/2006/relationships/notesMaster" Target="/ppt/notesMasters/notesMaster11.xml" Id="rId1" /></Relationship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bg" dirty="0"/>
              <a:t>За да смените тази картина, изберете я и я изтрийте. След това използвайте иконата "Вмъкване на картина", за да заместите със своя!</a:t>
            </a:r>
            <a:endParaRPr lang="en-US" dirty="0"/>
          </a:p>
        </p:txBody>
      </p:sp>
      <p:sp>
        <p:nvSpPr>
          <p:cNvPr id="4" name="Контейнер за номер на слайд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4" name="Контейнер за номер на слайд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US" smtClean="0"/>
              <a:t>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3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59176967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4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4795777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5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223954232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6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38358412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7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4144502823"/>
      </p:ext>
    </p:extLst>
  </p:cSld>
  <p:clrMapOvr>
    <a:masterClrMapping/>
  </p:clrMapOvr>
</p:notes>
</file>

<file path=ppt/slideLayouts/_rels/slideLayout1014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110.xml.rels>&#65279;<?xml version="1.0" encoding="utf-8"?><Relationships xmlns="http://schemas.openxmlformats.org/package/2006/relationships"><Relationship Type="http://schemas.openxmlformats.org/officeDocument/2006/relationships/image" Target="/ppt/media/image1.emf" Id="rId2" /><Relationship Type="http://schemas.openxmlformats.org/officeDocument/2006/relationships/slideMaster" Target="/ppt/slideMasters/slideMaster11.xml" Id="rId1" /></Relationships>
</file>

<file path=ppt/slideLayouts/_rels/slideLayout1112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126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133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1417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1513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169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177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28.xml.rels>&#65279;<?xml version="1.0" encoding="utf-8"?><Relationships xmlns="http://schemas.openxmlformats.org/package/2006/relationships"><Relationship Type="http://schemas.openxmlformats.org/officeDocument/2006/relationships/image" Target="/ppt/media/image1.emf" Id="rId2" /><Relationship Type="http://schemas.openxmlformats.org/officeDocument/2006/relationships/slideMaster" Target="/ppt/slideMasters/slideMaster11.xml" Id="rId1" /></Relationships>
</file>

<file path=ppt/slideLayouts/_rels/slideLayout34.xml.rels>&#65279;<?xml version="1.0" encoding="utf-8"?><Relationships xmlns="http://schemas.openxmlformats.org/package/2006/relationships"><Relationship Type="http://schemas.openxmlformats.org/officeDocument/2006/relationships/image" Target="/ppt/media/image1.emf" Id="rId2" /><Relationship Type="http://schemas.openxmlformats.org/officeDocument/2006/relationships/slideMaster" Target="/ppt/slideMasters/slideMaster11.xml" Id="rId1" /></Relationships>
</file>

<file path=ppt/slideLayouts/_rels/slideLayout415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51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611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75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82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916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е съдържан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на съдържание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на съдържание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5" name="Контейнер за 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FA9398BB-CD89-4DC2-814A-943B3F35F151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6" name="Контейнер за долен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7" name="Контейнер за номер на слайд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Заглавен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Свободна линия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8" name="Свободна линия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0" name="Свободна линия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1" name="Свободна линия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2" name="Свободна линия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13" name="Свободна линия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4" name="Свободна линия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5" name="Свободна линия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" name="Свободна линия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" name="Свободна линия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pic>
        <p:nvPicPr>
          <p:cNvPr id="18" name="Картина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Група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Свободна линия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1" name="Свободна линия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2" name="Свободна линия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" name="Свободна линия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" name="Свободна линия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" name="Свободна линия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" name="Свободна линия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" name="Свободна линия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" name="Свободна линия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" name="Правоъгълник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" name="Свободна линия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1" name="Правоъгълник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2" name="Свободна линия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3" name="Свободна линия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4" name="Свободна линия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5" name="Свободна линия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6" name="Свободна линия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7" name="Правоъгълник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8" name="Свободна линия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9" name="Свободна линия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0" name="Свободна линия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1" name="Свободна линия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2" name="Свободна линия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3" name="Свободна линия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4" name="Правоъгълник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5" name="Свободна линия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" name="Свободна линия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" name="Свободна линия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" name="Свободна линия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" name="Свободна линия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" name="Свободна линия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" name="Свободна линия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" name="Свободна линия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" name="Свободна линия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" name="Свободна линия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" name="Свободна линия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" name="Свободна линия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" name="Свободна линия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" name="Свободна линия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" name="Правоъгълник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" name="Свободна линия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" name="Свободна линия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" name="Свободна линия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" name="Свободна линия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" name="Свободна линия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" name="Свободна линия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" name="Свободна линия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" name="Свободна линия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" name="Свободна линия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" name="Свободна линия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" name="Свободна линия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" name="Свободна линия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" name="Свободна линия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" name="Свободна линия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" name="Свободна линия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" name="Свободна линия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" name="Свободна линия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" name="Свободна линия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" name="Свободна линия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" name="Свободна линия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" name="Свободна линия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" name="Свободна линия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" name="Свободна линия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" name="Свободна линия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" name="Свободна линия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" name="Свободна линия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" name="Свободна линия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" name="Свободна линия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8" name="Правоъгълник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9" name="Свободна линия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0" name="Свободна линия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1" name="Свободна линия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2" name="Свободна линия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3" name="Свободна линия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4" name="Свободна линия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5" name="Свободна линия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6" name="Свободна линия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7" name="Свободна линия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8" name="Свободна линия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9" name="Свободна линия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0" name="Свободна линия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1" name="Правоъгълник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2" name="Свободна линия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3" name="Правоъгълник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4" name="Свободна линия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5" name="Свободна линия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6" name="Свободна линия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7" name="Свободна линия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8" name="Свободна линия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9" name="Свободна линия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0" name="Свободна линия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1" name="Свободна линия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2" name="Свободна линия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3" name="Свободна линия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4" name="Свободна линия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5" name="Свободна линия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6" name="Свободна линия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7" name="Правоъгълник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8" name="Свободна линия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9" name="Свободна линия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0" name="Правоъгълник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1" name="Свободна линия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2" name="Свободна линия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3" name="Свободна линия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4" name="Свободна линия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5" name="Свободна линия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6" name="Свободна линия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7" name="Свободна линия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8" name="Свободна линия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9" name="Свободна линия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0" name="Свободна линия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1" name="Свободна линия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2" name="Свободна линия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3" name="Свободна линия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4" name="Свободна линия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5" name="Свободна линия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136" name="Свободна линия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7" name="Свободна линия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8" name="Свободна линия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9" name="Свободна линия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140" name="Група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Свободна линия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2" name="Свободна линия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3" name="Елипса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4" name="Елипса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5" name="Елипса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6" name="Елипса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7" name="Свободна линия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8" name="Свободна линия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9" name="Свободна линия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0" name="Свободна линия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1" name="Свободна линия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2" name="Свободна линия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3" name="Свободна линия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4" name="Свободна линия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5" name="Свободна линия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6" name="Свободна линия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7" name="Свободна линия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8" name="Свободна линия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159" name="Свободна линия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0" name="Свободна линия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1" name="Свободна линия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2" name="Свободна линия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3" name="Свободна линия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4" name="Свободна линия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5" name="Свободна линия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6" name="Свободна линия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7" name="Свободна линия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8" name="Свободна линия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9" name="Свободна линия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0" name="Свободна линия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1" name="Свободна линия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2" name="Свободна линия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173" name="Група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Група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Свободна линия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8" name="Свободна линия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9" name="Свободна линия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0" name="Свободна линия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1" name="Свободна линия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2" name="Свободна линия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3" name="Свободна линия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4" name="Свободна линия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5" name="Свободна линия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6" name="Свободна линия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7" name="Свободна линия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8" name="Свободна линия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9" name="Свободна линия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0" name="Свободна линия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1" name="Свободна линия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2" name="Свободна линия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3" name="Свободна линия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4" name="Свободна линия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5" name="Свободна линия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6" name="Свободна линия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7" name="Свободна линия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8" name="Свободна линия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9" name="Свободна линия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0" name="Свободна линия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1" name="Свободна линия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2" name="Свободна линия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3" name="Свободна линия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4" name="Свободна линия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5" name="Свободна линия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6" name="Свободна линия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7" name="Свободна линия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8" name="Свободна линия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9" name="Свободна линия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0" name="Свободна линия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1" name="Свободна линия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2" name="Свободна линия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3" name="Свободна линия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4" name="Свободна линия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5" name="Свободна линия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6" name="Свободна линия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7" name="Свободна линия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8" name="Свободна линия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9" name="Свободна линия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0" name="Правоъгълник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1" name="Свободна линия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2" name="Правоъгълник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3" name="Свободна линия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4" name="Свободна линия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5" name="Свободна линия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6" name="Свободна линия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7" name="Правоъгълник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8" name="Свободна линия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9" name="Свободна линия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0" name="Свободна линия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1" name="Свободна линия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2" name="Свободна линия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3" name="Свободна линия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4" name="Свободна линия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5" name="Свободна линия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6" name="Свободна линия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7" name="Свободна линия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8" name="Свободна линия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9" name="Свободна линия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0" name="Свободна линия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1" name="Свободна линия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2" name="Свободна линия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3" name="Свободна линия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4" name="Свободна линия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5" name="Свободна линия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6" name="Правоъгълник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7" name="Свободна линия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8" name="Свободна линия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9" name="Свободна линия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0" name="Свободна линия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1" name="Правоъгълник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2" name="Свободна линия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3" name="Свободна линия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4" name="Свободна линия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5" name="Свободна линия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6" name="Свободна линия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7" name="Свободна линия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8" name="Свободна линия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9" name="Свободна линия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0" name="Свободна линия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1" name="Свободна линия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2" name="Свободна линия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3" name="Правоъгълник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4" name="Свободна линия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5" name="Свободна линия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6" name="Свободна линия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7" name="Свободна линия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8" name="Свободна линия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9" name="Свободна линия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0" name="Правоъгълник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1" name="Свободна линия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2" name="Свободна линия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3" name="Свободна линия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4" name="Свободна линия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5" name="Свободна линия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6" name="Свободна линия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7" name="Свободна линия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8" name="Свободна линия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9" name="Свободна линия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0" name="Свободна линия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1" name="Свободна линия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2" name="Свободна линия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3" name="Правоъгълник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4" name="Свободна линия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5" name="Свободна линия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6" name="Свободна линия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7" name="Правоъгълник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8" name="Свободна линия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9" name="Свободна линия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0" name="Свободна линия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1" name="Свободна линия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2" name="Свободна линия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3" name="Свободна линия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4" name="Правоъгълник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5" name="Свободна линия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6" name="Свободна линия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7" name="Свободна линия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8" name="Свободна линия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9" name="Свободна линия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0" name="Свободна линия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1" name="Свободна линия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2" name="Свободна линия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3" name="Свободна линия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4" name="Свободна линия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5" name="Свободна линия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6" name="Правоъгълник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7" name="Свободна линия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8" name="Свободна линия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9" name="Свободна линия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0" name="Свободна линия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1" name="Правоъгълник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2" name="Свободна линия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3" name="Правоъгълник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4" name="Свободна линия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5" name="Свободна линия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6" name="Свободна линия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7" name="Свободна линия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8" name="Свободна линия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9" name="Свободна линия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0" name="Свободна линия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1" name="Свободна линия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2" name="Свободна линия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3" name="Правоъгълник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4" name="Свободна линия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5" name="Свободна линия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6" name="Свободна линия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7" name="Свободна линия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8" name="Свободна линия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9" name="Свободна линия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0" name="Свободна линия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1" name="Свободна линия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2" name="Свободна линия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3" name="Свободна линия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4" name="Свободна линия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5" name="Свободна линия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6" name="Свободна линия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7" name="Свободна линия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8" name="Свободна линия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9" name="Свободна линия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0" name="Свободна линия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1" name="Свободна линия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2" name="Свободна линия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3" name="Свободна линия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4" name="Свободна линия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5" name="Свободна линия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6" name="Свободна линия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7" name="Свободна линия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8" name="Свободна линия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9" name="Свободна линия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0" name="Свободна линия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1" name="Свободна линия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2" name="Свободна линия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3" name="Свободна линия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4" name="Свободна линия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5" name="Свободна линия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6" name="Свободна линия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7" name="Свободна линия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8" name="Свободна линия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9" name="Свободна линия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0" name="Свободна линия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1" name="Свободна линия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2" name="Свободна линия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3" name="Свободна линия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4" name="Свободна линия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5" name="Свободна линия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6" name="Свободна линия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7" name="Свободна линия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8" name="Свободна линия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9" name="Свободна линия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0" name="Свободна линия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1" name="Свободна линия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2" name="Свободна линия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3" name="Свободна линия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4" name="Свободна линия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5" name="Свободна линия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6" name="Свободна линия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grpSp>
          <p:nvGrpSpPr>
            <p:cNvPr id="175" name="Група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Свободна линия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08" name="Свободна линия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09" name="Свободна линия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0" name="Свободна линия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1" name="Правоъгълник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2" name="Свободна линия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3" name="Свободна линия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4" name="Свободна линия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5" name="Свободна линия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6" name="Свободна линия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7" name="Свободна линия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8" name="Свободна линия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9" name="Свободна линия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0" name="Свободна линия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1" name="Свободна линия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2" name="Свободна линия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3" name="Свободна линия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4" name="Свободна линия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5" name="Свободна линия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6" name="Свободна линия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7" name="Свободна линия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8" name="Свободна линия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9" name="Свободна линия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0" name="Свободна линия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1" name="Свободна линия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2" name="Свободна линия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3" name="Свободна линия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4" name="Свободна линия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5" name="Свободна линия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6" name="Свободна линия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7" name="Свободна линия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8" name="Свободна линия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9" name="Свободна линия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0" name="Свободна линия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1" name="Свободна линия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2" name="Свободна линия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3" name="Свободна линия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4" name="Свободна линия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5" name="Свободна линия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6" name="Свободна линия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7" name="Свободна линия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8" name="Свободна линия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9" name="Свободна линия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0" name="Свободна линия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1" name="Свободна линия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2" name="Свободна линия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3" name="Свободна линия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4" name="Свободна линия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5" name="Свободна линия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6" name="Свободна линия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7" name="Свободна линия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8" name="Свободна линия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9" name="Свободна линия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0" name="Свободна линия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1" name="Свободна линия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2" name="Свободна линия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3" name="Свободна линия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4" name="Свободна линия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5" name="Свободна линия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6" name="Свободна линия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7" name="Свободна линия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8" name="Свободна линия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9" name="Свободна линия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0" name="Свободна линия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1" name="Свободна линия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2" name="Свободна линия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3" name="Свободна линия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4" name="Свободна линия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5" name="Свободна линия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6" name="Свободна линия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7" name="Свободна линия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8" name="Свободна линия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9" name="Свободна линия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0" name="Свободна линия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1" name="Свободна линия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2" name="Свободна линия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3" name="Свободна линия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4" name="Свободна линия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5" name="Правоъгълник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6" name="Свободна линия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7" name="Свободна линия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8" name="Свободна линия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9" name="Свободна линия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0" name="Свободна линия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1" name="Свободна линия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2" name="Свободна линия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3" name="Свободна линия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4" name="Свободна линия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5" name="Свободна линия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6" name="Свободна линия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7" name="Свободна линия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8" name="Свободна линия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9" name="Свободна линия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0" name="Свободна линия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1" name="Свободна линия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2" name="Свободна линия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3" name="Свободна линия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4" name="Свободна линия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5" name="Свободна линия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6" name="Свободна линия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7" name="Свободна линия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8" name="Свободна линия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9" name="Свободна линия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0" name="Свободна линия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1" name="Свободна линия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2" name="Свободна линия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3" name="Свободна линия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4" name="Свободна линия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5" name="Свободна линия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6" name="Свободна линия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7" name="Свободна линия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8" name="Правоъгълник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9" name="Свободна линия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0" name="Свободна линия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1" name="Свободна линия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2" name="Свободна линия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3" name="Свободна линия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4" name="Свободна линия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5" name="Свободна линия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6" name="Свободна линия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7" name="Свободна линия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8" name="Свободна линия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9" name="Свободна линия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0" name="Свободна линия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1" name="Свободна линия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2" name="Свободна линия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3" name="Свободна линия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4" name="Свободна линия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5" name="Свободна линия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6" name="Свободна линия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7" name="Свободна линия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8" name="Свободна линия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9" name="Свободна линия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0" name="Свободна линия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1" name="Свободна линия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2" name="Свободна линия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3" name="Свободна линия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4" name="Свободна линия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5" name="Свободна линия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6" name="Свободна линия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7" name="Свободна линия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8" name="Свободна линия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9" name="Свободна линия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0" name="Правоъгълник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1" name="Свободна линия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2" name="Свободна линия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3" name="Свободна линия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4" name="Свободна линия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5" name="Свободна линия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6" name="Свободна линия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7" name="Свободна линия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8" name="Свободна линия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9" name="Свободна линия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0" name="Свободна линия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1" name="Свободна линия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2" name="Свободна линия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3" name="Свободна линия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4" name="Свободна линия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5" name="Свободна линия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6" name="Свободна линия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7" name="Свободна линия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8" name="Свободна линия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9" name="Свободна линия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0" name="Свободна линия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1" name="Свободна линия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2" name="Свободна линия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3" name="Свободна линия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4" name="Свободна линия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5" name="Свободна линия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6" name="Свободна линия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7" name="Свободна линия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8" name="Свободна линия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9" name="Свободна линия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0" name="Свободна линия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1" name="Правоъгълник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2" name="Свободна линия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3" name="Свободна линия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4" name="Свободна линия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5" name="Свободна линия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6" name="Свободна линия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7" name="Свободна линия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8" name="Свободна линия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9" name="Свободна линия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0" name="Свободна линия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1" name="Свободна линия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2" name="Свободна линия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3" name="Свободна линия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4" name="Свободна линия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5" name="Свободна линия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6" name="Свободна линия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7" name="Свободна линия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8" name="Свободна линия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9" name="Свободна линия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0" name="Свободна линия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1" name="Свободна линия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2" name="Свободна линия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3" name="Свободна линия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4" name="Свободна линия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5" name="Свободна линия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6" name="Свободна линия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sp>
          <p:nvSpPr>
            <p:cNvPr id="176" name="Свободна линия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7" name="Свободна линия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8" name="Свободна линия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9" name="Свободна линия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0" name="Свободна линия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1" name="Свободна линия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2" name="Свободна линия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3" name="Свободна линия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4" name="Свободна линия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5" name="Свободна линия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6" name="Свободна линия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7" name="Свободна линия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8" name="Свободна линия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9" name="Свободна линия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0" name="Свободна линия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1" name="Свободна линия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2" name="Свободна линия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3" name="Свободна линия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4" name="Свободна линия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5" name="Свободна линия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6" name="Свободна линия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7" name="Свободна линия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8" name="Свободна линия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9" name="Свободна линия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0" name="Свободна линия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1" name="Свободна линия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2" name="Правоъгълник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3" name="Свободна линия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4" name="Свободна линия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5" name="Свободна линия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6" name="Свободна линия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07" name="Свободна линия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Подзаглавие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bg-BG" noProof="0" dirty="0" smtClean="0"/>
              <a:t>Щракнете за редакция стил </a:t>
            </a:r>
            <a:r>
              <a:rPr lang="bg-BG" noProof="0" dirty="0" err="1" smtClean="0"/>
              <a:t>подзагл</a:t>
            </a:r>
            <a:r>
              <a:rPr lang="bg-BG" noProof="0" dirty="0" smtClean="0"/>
              <a:t>. обр.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яван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текст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  <p:sp>
        <p:nvSpPr>
          <p:cNvPr id="4" name="Контейнер на съдържание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  <p:sp>
        <p:nvSpPr>
          <p:cNvPr id="6" name="Контейнер на съдържание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7" name="Контейнер за 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B6CC5E23-C365-42DA-BE47-F01D9B548752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8" name="Контейнер за долен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9" name="Контейнер за номер на слайд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Само заглав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F4FD8AC6-50DF-4E5B-B191-D661752461F8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4" name="Контейнер за долен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5" name="Контейнер за номер на слайд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раз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Свободна линия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" name="Свободна линия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" name="Контейнер за 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A34F9878-13C2-429D-BF84-3A3901B8A74D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3" name="Контейнер за долен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4" name="Контейнер за номер на слайд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Съдържание с надпи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Свободна линия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на съдържание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за текст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  <p:sp>
        <p:nvSpPr>
          <p:cNvPr id="5" name="Контейнер за 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0655730B-FA5B-4E51-8147-C230435B2FEA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6" name="Контейнер за долен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7" name="Контейнер за номер на слайд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Картина с надпи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Свободна линия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10" name="Свободна линия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11" name="Група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Свободна линия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" name="Свободна линия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" name="Свободна линия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" name="Свободна линия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6" name="Свободна линия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" name="Свободна линия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" name="Свободна линия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" name="Свободна линия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" name="Свободна линия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1" name="Свободна линия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2" name="Свободна линия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" name="Правоъгълник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" name="Свободна линия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" name="Свободна линия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" name="Свободна линия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" name="Свободна линия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" name="Заглавие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4" name="Контейнер за текст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  <p:sp>
        <p:nvSpPr>
          <p:cNvPr id="5" name="Контейнер за 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EA732D86-63AA-4875-A23C-77178507238E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6" name="Контейнер за долен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7" name="Контейнер за номер на слайд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  <p:grpSp>
        <p:nvGrpSpPr>
          <p:cNvPr id="28" name="Група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Свободна линия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" name="Свободна линия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1" name="Елипса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2" name="Елипса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3" name="Елипса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4" name="Елипса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5" name="Свободна линия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6" name="Свободна линия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7" name="Свободна линия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8" name="Свободна линия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9" name="Свободна линия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0" name="Свободна линия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1" name="Свободна линия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2" name="Свободна линия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3" name="Свободна линия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4" name="Свободна линия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5" name="Свободна линия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" name="Свободна линия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50" name="Контейнер за картина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лавие и вертикален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вертикален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за 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66BDC2F9-6DE7-4A9B-A67A-A1B26DDE6377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5" name="Контейнер за долен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6" name="Контейнер за номер на слайд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но заглавие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но заглавие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вертикален текст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за 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013DD671-DE5B-41FE-9BE2-0309A2A31714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5" name="Контейнер за долен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6" name="Контейнер за номер на слайд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Заглавен слайд с карти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Свободна линия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8" name="Свободна линия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0" name="Свободна линия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1" name="Свободна линия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2" name="Свободна линия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13" name="Свободна линия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4" name="Свободна линия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5" name="Свободна линия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" name="Свободна линия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" name="Свободна линия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pic>
        <p:nvPicPr>
          <p:cNvPr id="18" name="Картина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Група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Свободна линия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1" name="Свободна линия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2" name="Свободна линия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" name="Свободна линия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" name="Свободна линия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" name="Свободна линия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" name="Свободна линия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" name="Свободна линия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" name="Свободна линия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" name="Правоъгълник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" name="Свободна линия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1" name="Правоъгълник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2" name="Свободна линия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3" name="Свободна линия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4" name="Свободна линия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5" name="Свободна линия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6" name="Свободна линия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7" name="Правоъгълник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8" name="Свободна линия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9" name="Свободна линия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0" name="Свободна линия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1" name="Свободна линия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2" name="Свободна линия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3" name="Свободна линия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4" name="Правоъгълник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5" name="Свободна линия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" name="Свободна линия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" name="Свободна линия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" name="Свободна линия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" name="Свободна линия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" name="Свободна линия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" name="Свободна линия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" name="Свободна линия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" name="Свободна линия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" name="Свободна линия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" name="Свободна линия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" name="Свободна линия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" name="Свободна линия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" name="Свободна линия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" name="Правоъгълник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" name="Свободна линия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" name="Свободна линия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" name="Свободна линия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" name="Свободна линия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" name="Свободна линия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" name="Свободна линия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" name="Свободна линия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" name="Свободна линия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" name="Свободна линия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" name="Свободна линия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" name="Свободна линия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" name="Свободна линия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" name="Свободна линия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" name="Свободна линия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" name="Свободна линия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" name="Свободна линия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" name="Свободна линия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" name="Свободна линия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" name="Свободна линия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" name="Свободна линия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" name="Свободна линия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" name="Свободна линия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" name="Свободна линия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" name="Свободна линия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" name="Свободна линия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" name="Свободна линия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" name="Свободна линия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" name="Свободна линия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8" name="Правоъгълник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9" name="Свободна линия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0" name="Свободна линия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1" name="Свободна линия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2" name="Свободна линия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3" name="Свободна линия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4" name="Свободна линия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5" name="Свободна линия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6" name="Свободна линия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7" name="Свободна линия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8" name="Свободна линия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9" name="Свободна линия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0" name="Свободна линия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1" name="Правоъгълник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2" name="Свободна линия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3" name="Правоъгълник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4" name="Свободна линия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5" name="Свободна линия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6" name="Свободна линия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7" name="Свободна линия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8" name="Свободна линия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9" name="Свободна линия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0" name="Свободна линия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1" name="Свободна линия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2" name="Свободна линия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3" name="Свободна линия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4" name="Свободна линия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5" name="Свободна линия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6" name="Свободна линия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7" name="Правоъгълник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8" name="Свободна линия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9" name="Свободна линия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0" name="Правоъгълник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1" name="Свободна линия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2" name="Свободна линия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3" name="Свободна линия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4" name="Свободна линия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5" name="Свободна линия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6" name="Свободна линия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7" name="Свободна линия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8" name="Свободна линия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9" name="Свободна линия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0" name="Свободна линия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1" name="Свободна линия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2" name="Свободна линия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3" name="Свободна линия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4" name="Свободна линия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5" name="Свободна линия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136" name="Свободна линия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7" name="Свободна линия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8" name="Свободна линия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9" name="Свободна линия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140" name="Група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Свободна линия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2" name="Свободна линия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3" name="Елипса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4" name="Елипса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5" name="Елипса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6" name="Елипса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7" name="Свободна линия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8" name="Свободна линия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9" name="Свободна линия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0" name="Свободна линия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1" name="Свободна линия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2" name="Свободна линия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3" name="Свободна линия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4" name="Свободна линия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5" name="Свободна линия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6" name="Свободна линия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7" name="Свободна линия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8" name="Свободна линия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159" name="Свободна линия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0" name="Свободна линия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1" name="Свободна линия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2" name="Свободна линия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3" name="Свободна линия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4" name="Свободна линия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5" name="Свободна линия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6" name="Свободна линия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7" name="Свободна линия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8" name="Свободна линия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9" name="Свободна линия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0" name="Свободна линия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1" name="Свободна линия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2" name="Свободна линия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173" name="Група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Група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Свободна линия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8" name="Свободна линия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9" name="Свободна линия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0" name="Свободна линия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1" name="Свободна линия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2" name="Свободна линия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3" name="Свободна линия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4" name="Свободна линия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5" name="Свободна линия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6" name="Свободна линия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7" name="Свободна линия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8" name="Свободна линия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9" name="Свободна линия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0" name="Свободна линия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1" name="Свободна линия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2" name="Свободна линия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3" name="Свободна линия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4" name="Свободна линия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5" name="Свободна линия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6" name="Свободна линия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7" name="Свободна линия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8" name="Свободна линия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9" name="Свободна линия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0" name="Свободна линия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1" name="Свободна линия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2" name="Свободна линия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3" name="Свободна линия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4" name="Свободна линия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5" name="Свободна линия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6" name="Свободна линия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7" name="Свободна линия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8" name="Свободна линия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9" name="Свободна линия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0" name="Свободна линия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1" name="Свободна линия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2" name="Свободна линия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3" name="Свободна линия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4" name="Свободна линия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5" name="Свободна линия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6" name="Свободна линия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7" name="Свободна линия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8" name="Свободна линия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9" name="Свободна линия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0" name="Правоъгълник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1" name="Свободна линия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2" name="Правоъгълник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3" name="Свободна линия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4" name="Свободна линия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5" name="Свободна линия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6" name="Свободна линия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7" name="Правоъгълник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8" name="Свободна линия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9" name="Свободна линия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0" name="Свободна линия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1" name="Свободна линия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2" name="Свободна линия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3" name="Свободна линия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4" name="Свободна линия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5" name="Свободна линия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6" name="Свободна линия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7" name="Свободна линия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8" name="Свободна линия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9" name="Свободна линия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0" name="Свободна линия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1" name="Свободна линия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2" name="Свободна линия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3" name="Свободна линия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4" name="Свободна линия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5" name="Свободна линия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6" name="Правоъгълник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7" name="Свободна линия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8" name="Свободна линия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9" name="Свободна линия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0" name="Свободна линия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1" name="Правоъгълник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2" name="Свободна линия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3" name="Свободна линия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4" name="Свободна линия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5" name="Свободна линия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6" name="Свободна линия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7" name="Свободна линия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8" name="Свободна линия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9" name="Свободна линия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0" name="Свободна линия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1" name="Свободна линия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2" name="Свободна линия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3" name="Правоъгълник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4" name="Свободна линия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5" name="Свободна линия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6" name="Свободна линия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7" name="Свободна линия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8" name="Свободна линия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9" name="Свободна линия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0" name="Правоъгълник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1" name="Свободна линия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2" name="Свободна линия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3" name="Свободна линия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4" name="Свободна линия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5" name="Свободна линия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6" name="Свободна линия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7" name="Свободна линия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8" name="Свободна линия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9" name="Свободна линия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0" name="Свободна линия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1" name="Свободна линия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2" name="Свободна линия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3" name="Правоъгълник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4" name="Свободна линия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5" name="Свободна линия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6" name="Свободна линия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7" name="Правоъгълник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8" name="Свободна линия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9" name="Свободна линия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0" name="Свободна линия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1" name="Свободна линия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2" name="Свободна линия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3" name="Свободна линия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4" name="Правоъгълник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5" name="Свободна линия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6" name="Свободна линия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7" name="Свободна линия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8" name="Свободна линия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9" name="Свободна линия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0" name="Свободна линия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1" name="Свободна линия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2" name="Свободна линия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3" name="Свободна линия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4" name="Свободна линия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5" name="Свободна линия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6" name="Правоъгълник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7" name="Свободна линия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8" name="Свободна линия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9" name="Свободна линия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0" name="Свободна линия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1" name="Правоъгълник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2" name="Свободна линия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3" name="Правоъгълник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4" name="Свободна линия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5" name="Свободна линия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6" name="Свободна линия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7" name="Свободна линия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8" name="Свободна линия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9" name="Свободна линия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0" name="Свободна линия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1" name="Свободна линия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2" name="Свободна линия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3" name="Правоъгълник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4" name="Свободна линия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5" name="Свободна линия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6" name="Свободна линия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7" name="Свободна линия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8" name="Свободна линия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9" name="Свободна линия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0" name="Свободна линия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1" name="Свободна линия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2" name="Свободна линия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3" name="Свободна линия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4" name="Свободна линия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5" name="Свободна линия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6" name="Свободна линия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7" name="Свободна линия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8" name="Свободна линия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9" name="Свободна линия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0" name="Свободна линия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1" name="Свободна линия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2" name="Свободна линия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3" name="Свободна линия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4" name="Свободна линия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5" name="Свободна линия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6" name="Свободна линия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7" name="Свободна линия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8" name="Свободна линия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9" name="Свободна линия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0" name="Свободна линия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1" name="Свободна линия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2" name="Свободна линия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3" name="Свободна линия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4" name="Свободна линия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5" name="Свободна линия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6" name="Свободна линия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7" name="Свободна линия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8" name="Свободна линия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9" name="Свободна линия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0" name="Свободна линия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1" name="Свободна линия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2" name="Свободна линия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3" name="Свободна линия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4" name="Свободна линия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5" name="Свободна линия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6" name="Свободна линия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7" name="Свободна линия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8" name="Свободна линия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9" name="Свободна линия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0" name="Свободна линия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1" name="Свободна линия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2" name="Свободна линия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3" name="Свободна линия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4" name="Свободна линия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5" name="Свободна линия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6" name="Свободна линия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grpSp>
          <p:nvGrpSpPr>
            <p:cNvPr id="175" name="Група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Свободна линия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08" name="Свободна линия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09" name="Свободна линия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0" name="Свободна линия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1" name="Правоъгълник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2" name="Свободна линия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3" name="Свободна линия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4" name="Свободна линия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5" name="Свободна линия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6" name="Свободна линия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7" name="Свободна линия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8" name="Свободна линия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9" name="Свободна линия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0" name="Свободна линия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1" name="Свободна линия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2" name="Свободна линия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3" name="Свободна линия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4" name="Свободна линия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5" name="Свободна линия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6" name="Свободна линия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7" name="Свободна линия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8" name="Свободна линия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9" name="Свободна линия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0" name="Свободна линия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1" name="Свободна линия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2" name="Свободна линия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3" name="Свободна линия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4" name="Свободна линия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5" name="Свободна линия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6" name="Свободна линия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7" name="Свободна линия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8" name="Свободна линия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9" name="Свободна линия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0" name="Свободна линия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1" name="Свободна линия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2" name="Свободна линия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3" name="Свободна линия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4" name="Свободна линия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5" name="Свободна линия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6" name="Свободна линия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7" name="Свободна линия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8" name="Свободна линия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9" name="Свободна линия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0" name="Свободна линия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1" name="Свободна линия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2" name="Свободна линия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3" name="Свободна линия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4" name="Свободна линия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5" name="Свободна линия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6" name="Свободна линия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7" name="Свободна линия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8" name="Свободна линия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9" name="Свободна линия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0" name="Свободна линия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1" name="Свободна линия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2" name="Свободна линия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3" name="Свободна линия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4" name="Свободна линия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5" name="Свободна линия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6" name="Свободна линия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7" name="Свободна линия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8" name="Свободна линия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9" name="Свободна линия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0" name="Свободна линия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1" name="Свободна линия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2" name="Свободна линия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3" name="Свободна линия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4" name="Свободна линия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5" name="Свободна линия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6" name="Свободна линия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7" name="Свободна линия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8" name="Свободна линия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9" name="Свободна линия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0" name="Свободна линия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1" name="Свободна линия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2" name="Свободна линия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3" name="Свободна линия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4" name="Свободна линия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5" name="Правоъгълник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6" name="Свободна линия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7" name="Свободна линия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8" name="Свободна линия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9" name="Свободна линия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0" name="Свободна линия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1" name="Свободна линия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2" name="Свободна линия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3" name="Свободна линия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4" name="Свободна линия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5" name="Свободна линия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6" name="Свободна линия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7" name="Свободна линия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8" name="Свободна линия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9" name="Свободна линия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0" name="Свободна линия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1" name="Свободна линия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2" name="Свободна линия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3" name="Свободна линия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4" name="Свободна линия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5" name="Свободна линия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6" name="Свободна линия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7" name="Свободна линия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8" name="Свободна линия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9" name="Свободна линия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0" name="Свободна линия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1" name="Свободна линия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2" name="Свободна линия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3" name="Свободна линия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4" name="Свободна линия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5" name="Свободна линия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6" name="Свободна линия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7" name="Свободна линия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8" name="Правоъгълник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9" name="Свободна линия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0" name="Свободна линия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1" name="Свободна линия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2" name="Свободна линия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3" name="Свободна линия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4" name="Свободна линия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5" name="Свободна линия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6" name="Свободна линия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7" name="Свободна линия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8" name="Свободна линия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9" name="Свободна линия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0" name="Свободна линия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1" name="Свободна линия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2" name="Свободна линия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3" name="Свободна линия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4" name="Свободна линия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5" name="Свободна линия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6" name="Свободна линия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7" name="Свободна линия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8" name="Свободна линия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9" name="Свободна линия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0" name="Свободна линия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1" name="Свободна линия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2" name="Свободна линия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3" name="Свободна линия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4" name="Свободна линия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5" name="Свободна линия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6" name="Свободна линия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7" name="Свободна линия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8" name="Свободна линия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9" name="Свободна линия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0" name="Правоъгълник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1" name="Свободна линия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2" name="Свободна линия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3" name="Свободна линия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4" name="Свободна линия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5" name="Свободна линия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6" name="Свободна линия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7" name="Свободна линия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8" name="Свободна линия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9" name="Свободна линия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0" name="Свободна линия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1" name="Свободна линия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2" name="Свободна линия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3" name="Свободна линия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4" name="Свободна линия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5" name="Свободна линия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6" name="Свободна линия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7" name="Свободна линия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8" name="Свободна линия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9" name="Свободна линия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0" name="Свободна линия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1" name="Свободна линия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2" name="Свободна линия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3" name="Свободна линия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4" name="Свободна линия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5" name="Свободна линия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6" name="Свободна линия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7" name="Свободна линия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8" name="Свободна линия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9" name="Свободна линия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0" name="Свободна линия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1" name="Правоъгълник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2" name="Свободна линия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3" name="Свободна линия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4" name="Свободна линия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5" name="Свободна линия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6" name="Свободна линия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7" name="Свободна линия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8" name="Свободна линия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9" name="Свободна линия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0" name="Свободна линия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1" name="Свободна линия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2" name="Свободна линия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3" name="Свободна линия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4" name="Свободна линия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5" name="Свободна линия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6" name="Свободна линия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7" name="Свободна линия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8" name="Свободна линия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9" name="Свободна линия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0" name="Свободна линия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1" name="Свободна линия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2" name="Свободна линия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3" name="Свободна линия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4" name="Свободна линия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5" name="Свободна линия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6" name="Свободна линия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sp>
          <p:nvSpPr>
            <p:cNvPr id="176" name="Свободна линия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7" name="Свободна линия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8" name="Свободна линия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9" name="Свободна линия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0" name="Свободна линия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1" name="Свободна линия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2" name="Свободна линия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3" name="Свободна линия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4" name="Свободна линия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5" name="Свободна линия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6" name="Свободна линия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7" name="Свободна линия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8" name="Свободна линия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9" name="Свободна линия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0" name="Свободна линия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1" name="Свободна линия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2" name="Свободна линия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3" name="Свободна линия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4" name="Свободна линия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5" name="Свободна линия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6" name="Свободна линия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7" name="Свободна линия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8" name="Свободна линия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9" name="Свободна линия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0" name="Свободна линия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1" name="Свободна линия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2" name="Правоъгълник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3" name="Свободна линия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4" name="Свободна линия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5" name="Свободна линия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6" name="Свободна линия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07" name="Свободна линия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Подзаглавие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4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bg-BG" noProof="0" dirty="0" smtClean="0"/>
              <a:t>Щракнете за редакция стил </a:t>
            </a:r>
            <a:r>
              <a:rPr lang="bg-BG" noProof="0" dirty="0" err="1" smtClean="0"/>
              <a:t>подзагл</a:t>
            </a:r>
            <a:r>
              <a:rPr lang="bg-BG" noProof="0" dirty="0" smtClean="0"/>
              <a:t>. обр.</a:t>
            </a:r>
            <a:endParaRPr lang="bg-BG" noProof="0" dirty="0"/>
          </a:p>
        </p:txBody>
      </p:sp>
      <p:sp>
        <p:nvSpPr>
          <p:cNvPr id="608" name="Контейнер за картина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Две хоризонтал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Свободна линия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0" name="Свободна линия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1" name="Свободна линия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2" name="Свободна линия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3" name="Свободна линия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4" name="Свободна линия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pic>
        <p:nvPicPr>
          <p:cNvPr id="615" name="Картина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Свободна линия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7" name="Свободна линия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8" name="Свободна линия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9" name="Свободна линия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0" name="Свободна линия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1" name="Свободна линия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2" name="Свободна линия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3" name="Свободна линия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4" name="Свободна линия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5" name="Свободна линия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6" name="Свободна линия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7" name="Свободна линия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8" name="Свободна линия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9" name="Свободна линия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30" name="Свободна линия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31" name="Свободна линия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632" name="Група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Група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Свободна линия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5" name="Свободна линия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6" name="Свободна линия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7" name="Свободна линия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8" name="Свободна линия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9" name="Свободна линия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0" name="Свободна линия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1" name="Свободна линия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2" name="Свободна линия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3" name="Свободна линия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4" name="Свободна линия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5" name="Свободна линия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6" name="Свободна линия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7" name="Свободна линия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sp>
          <p:nvSpPr>
            <p:cNvPr id="634" name="Свободна линия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grpSp>
          <p:nvGrpSpPr>
            <p:cNvPr id="635" name="Група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Свободна линия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37" name="Свободна линия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38" name="Свободна линия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39" name="Свободна линия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0" name="Свободна линия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1" name="Свободна линия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2" name="Свободна линия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3" name="Свободна линия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4" name="Свободна линия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5" name="Свободна линия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6" name="Свободна линия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7" name="Свободна линия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8" name="Свободна линия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9" name="Свободна линия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0" name="Свободна линия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1" name="Свободна линия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2" name="Свободна линия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3" name="Свободна линия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4" name="Свободна линия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5" name="Свободна линия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6" name="Свободна линия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7" name="Свободна линия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8" name="Свободна линия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9" name="Свободна линия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0" name="Свободна линия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1" name="Свободна линия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2" name="Свободна линия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3" name="Свободна линия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4" name="Свободна линия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5" name="Свободна линия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6" name="Свободна линия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7" name="Свободна линия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8" name="Свободна линия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9" name="Свободна линия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0" name="Свободна линия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1" name="Свободна линия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2" name="Свободна линия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3" name="Свободна линия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4" name="Свободна линия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5" name="Свободна линия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6" name="Свободна линия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7" name="Свободна линия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8" name="Свободна линия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9" name="Свободна линия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0" name="Свободна линия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1" name="Свободна линия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2" name="Свободна линия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3" name="Свободна линия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4" name="Свободна линия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5" name="Свободна линия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6" name="Свободна линия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7" name="Свободна линия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8" name="Свободна линия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9" name="Свободна линия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0" name="Свободна линия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1" name="Свободна линия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2" name="Свободна линия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3" name="Свободна линия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4" name="Свободна линия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5" name="Свободна линия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6" name="Свободна линия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7" name="Свободна линия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8" name="Свободна линия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9" name="Свободна линия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0" name="Свободна линия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1" name="Свободна линия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2" name="Свободна линия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3" name="Свободна линия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</p:grpSp>
      <p:sp>
        <p:nvSpPr>
          <p:cNvPr id="718" name="Контейнер за картина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4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719" name="Контейнер за картина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4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grpSp>
        <p:nvGrpSpPr>
          <p:cNvPr id="720" name="Група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Свободна линия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2" name="Свободна линия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3" name="Свободна линия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4" name="Свободна линия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5" name="Свободна линия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6" name="Свободна линия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7" name="Свободна линия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8" name="Свободна линия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9" name="Свободна линия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0" name="Правоъгълник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1" name="Свободна линия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2" name="Правоъгълник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3" name="Свободна линия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4" name="Свободна линия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5" name="Свободна линия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6" name="Свободна линия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7" name="Свободна линия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8" name="Правоъгълник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9" name="Свободна линия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0" name="Свободна линия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1" name="Свободна линия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2" name="Свободна линия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3" name="Свободна линия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4" name="Свободна линия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5" name="Правоъгълник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6" name="Свободна линия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7" name="Свободна линия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8" name="Свободна линия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9" name="Свободна линия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0" name="Свободна линия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1" name="Свободна линия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2" name="Свободна линия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3" name="Свободна линия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4" name="Свободна линия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5" name="Свободна линия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6" name="Свободна линия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7" name="Свободна линия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8" name="Свободна линия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9" name="Свободна линия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0" name="Правоъгълник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1" name="Свободна линия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2" name="Свободна линия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3" name="Свободна линия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4" name="Свободна линия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5" name="Свободна линия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6" name="Свободна линия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7" name="Свободна линия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8" name="Свободна линия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9" name="Свободна линия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0" name="Свободна линия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1" name="Свободна линия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2" name="Свободна линия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3" name="Свободна линия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4" name="Свободна линия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5" name="Свободна линия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6" name="Свободна линия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7" name="Свободна линия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8" name="Свободна линия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9" name="Свободна линия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0" name="Свободна линия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1" name="Свободна линия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2" name="Свободна линия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3" name="Свободна линия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4" name="Свободна линия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5" name="Свободна линия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6" name="Свободна линия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7" name="Свободна линия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8" name="Свободна линия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9" name="Правоъгълник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0" name="Свободна линия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1" name="Свободна линия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2" name="Свободна линия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3" name="Свободна линия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4" name="Свободна линия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5" name="Свободна линия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6" name="Свободна линия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7" name="Свободна линия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8" name="Свободна линия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9" name="Свободна линия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0" name="Свободна линия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1" name="Свободна линия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2" name="Правоъгълник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3" name="Свободна линия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4" name="Правоъгълник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5" name="Свободна линия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6" name="Свободна линия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7" name="Свободна линия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8" name="Свободна линия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9" name="Свободна линия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0" name="Свободна линия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1" name="Свободна линия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2" name="Свободна линия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3" name="Свободна линия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4" name="Свободна линия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5" name="Свободна линия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6" name="Свободна линия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7" name="Свободна линия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8" name="Правоъгълник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9" name="Свободна линия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0" name="Свободна линия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1" name="Правоъгълник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2" name="Свободна линия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3" name="Свободна линия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4" name="Свободна линия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5" name="Свободна линия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6" name="Свободна линия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7" name="Свободна линия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8" name="Свободна линия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9" name="Свободна линия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0" name="Свободна линия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1" name="Свободна линия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2" name="Свободна линия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3" name="Свободна линия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4" name="Свободна линия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5" name="Свободна линия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6" name="Свободна линия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837" name="Свободна линия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838" name="Свободна линия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Две елипсовид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Свободна линия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235" name="Група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Свободна линия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7" name="Свободна линия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238" name="Група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Свободна линия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0" name="Свободна линия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1" name="Свободна линия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2" name="Свободна линия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3" name="Свободна линия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4" name="Свободна линия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245" name="Група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Свободна линия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7" name="Свободна линия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8" name="Свободна линия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9" name="Свободна линия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0" name="Свободна линия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1" name="Свободна линия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2" name="Свободна линия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3" name="Свободна линия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4" name="Свободна линия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5" name="Свободна линия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6" name="Свободна линия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7" name="Свободна линия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8" name="Свободна линия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9" name="Свободна линия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0" name="Свободна линия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1" name="Свободна линия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2" name="Свободна линия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3" name="Свободна линия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4" name="Свободна линия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5" name="Свободна линия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66" name="Свободна линия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67" name="Свободна линия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268" name="Група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Свободна линия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0" name="Свободна линия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1" name="Свободна линия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2" name="Свободна линия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3" name="Свободна линия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4" name="Свободна линия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275" name="Група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Свободна линия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7" name="Свободна линия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8" name="Свободна линия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9" name="Свободна линия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0" name="Свободна линия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1" name="Свободна линия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82" name="Свободна линия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83" name="Свободна линия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284" name="Група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Свободна линия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6" name="Свободна линия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7" name="Свободна линия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8" name="Свободна линия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9" name="Свободна линия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0" name="Свободна линия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91" name="Свободна линия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2" name="Свободна линия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3" name="Свободна линия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4" name="Свободна линия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5" name="Свободна линия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6" name="Свободна линия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7" name="Свободна линия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8" name="Свободна линия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9" name="Свободна линия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0" name="Свободна линия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1" name="Свободна линия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2" name="Свободна линия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3" name="Свободна линия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4" name="Свободна линия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5" name="Свободна линия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6" name="Свободна линия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7" name="Свободна линия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8" name="Свободна линия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9" name="Свободна линия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0" name="Свободна линия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1" name="Свободна линия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2" name="Свободна линия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3" name="Свободна линия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4" name="Свободна линия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5" name="Свободна линия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6" name="Свободна линия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7" name="Свободна линия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8" name="Свободна линия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9" name="Свободна линия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0" name="Свободна линия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1" name="Свободна линия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2" name="Свободна линия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3" name="Свободна линия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4" name="Свободна линия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5" name="Свободна линия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6" name="Свободна линия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7" name="Свободна линия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8" name="Свободна линия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9" name="Свободна линия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0" name="Свободна линия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1" name="Свободна линия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2" name="Свободна линия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3" name="Свободна линия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4" name="Свободна линия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5" name="Свободна линия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6" name="Свободна линия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7" name="Свободна линия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8" name="Свободна линия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9" name="Свободна линия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0" name="Свободна линия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1" name="Правоъгълник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2" name="Свободна линия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3" name="Свободна линия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4" name="Свободна линия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5" name="Свободна линия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6" name="Свободна линия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7" name="Свободна линия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8" name="Свободна линия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9" name="Свободна линия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0" name="Свободна линия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1" name="Свободна линия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2" name="Свободна линия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3" name="Свободна линия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4" name="Свободна линия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5" name="Свободна линия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6" name="Свободна линия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7" name="Правоъгълник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8" name="Свободна линия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9" name="Свободна линия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0" name="Свободна линия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1" name="Свободна линия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2" name="Свободна линия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3" name="Свободна линия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4" name="Свободна линия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5" name="Свободна линия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6" name="Свободна линия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7" name="Свободна линия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8" name="Свободна линия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9" name="Свободна линия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0" name="Свободна линия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1" name="Свободна линия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2" name="Свободна линия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3" name="Свободна линия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4" name="Правоъгълник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5" name="Свободна линия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6" name="Свободна линия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7" name="Свободна линия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8" name="Свободна линия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9" name="Свободна линия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0" name="Свободна линия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1" name="Свободна линия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2" name="Свободна линия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3" name="Свободна линия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4" name="Свободна линия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5" name="Свободна линия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6" name="Свободна линия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7" name="Свободна линия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8" name="Свободна линия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9" name="Свободна линия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0" name="Свободна линия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1" name="Свободна линия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2" name="Свободна линия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3" name="Свободна линия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4" name="Свободна линия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5" name="Свободна линия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6" name="Свободна линия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7" name="Свободна линия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8" name="Свободна линия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9" name="Свободна линия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0" name="Свободна линия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1" name="Свободна линия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2" name="Свободна линия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3" name="Свободна линия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4" name="Свободна линия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5" name="Свободна линия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6" name="Свободна линия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7" name="Свободна линия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8" name="Свободна линия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9" name="Свободна линия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0" name="Свободна линия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1" name="Свободна линия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2" name="Свободна линия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3" name="Свободна линия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4" name="Свободна линия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5" name="Свободна линия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6" name="Свободна линия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7" name="Свободна линия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8" name="Свободна линия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9" name="Правоъгълник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0" name="Свободна линия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1" name="Свободна линия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2" name="Свободна линия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3" name="Свободна линия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4" name="Свободна линия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5" name="Свободна линия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6" name="Свободна линия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7" name="Свободна линия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8" name="Свободна линия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9" name="Свободна линия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0" name="Свободна линия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1" name="Свободна линия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2" name="Свободна линия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3" name="Свободна линия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4" name="Свободна линия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5" name="Свободна линия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6" name="Свободна линия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7" name="Свободна линия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8" name="Свободна линия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9" name="Свободна линия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0" name="Свободна линия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1" name="Свободна линия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2" name="Свободна линия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3" name="Свободна линия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4" name="Правоъгълник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5" name="Свободна линия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6" name="Свободна линия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7" name="Свободна линия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8" name="Свободна линия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9" name="Свободна линия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0" name="Свободна линия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1" name="Свободна линия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2" name="Свободна линия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3" name="Свободна линия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4" name="Свободна линия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5" name="Свободна линия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6" name="Правоъгълник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7" name="Правоъгълник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8" name="Свободна линия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9" name="Свободна линия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60" name="Свободна линия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461" name="Група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Свободна линия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3" name="Свободна линия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4" name="Свободна линия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5" name="Свободна линия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6" name="Свободна линия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7" name="Свободна линия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8" name="Свободна линия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9" name="Свободна линия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0" name="Свободна линия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1" name="Свободна линия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2" name="Свободна линия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3" name="Свободна линия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4" name="Свободна линия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5" name="Свободна линия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6" name="Свободна линия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7" name="Свободна линия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8" name="Свободна линия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9" name="Свободна линия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0" name="Свободна линия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1" name="Правоъгълник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2" name="Свободна линия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3" name="Свободна линия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4" name="Свободна линия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5" name="Свободна линия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6" name="Свободна линия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7" name="Свободна линия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8" name="Свободна линия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9" name="Свободна линия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0" name="Свободна линия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1" name="Свободна линия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2" name="Свободна линия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3" name="Свободна линия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4" name="Свободна линия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5" name="Свободна линия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6" name="Свободна линия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7" name="Свободна линия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8" name="Правоъгълник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9" name="Свободна линия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0" name="Свободна линия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1" name="Свободна линия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2" name="Свободна линия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3" name="Свободна линия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4" name="Свободна линия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5" name="Свободна линия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6" name="Свободна линия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7" name="Свободна линия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8" name="Свободна линия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9" name="Правоъгълник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0" name="Свободна линия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1" name="Свободна линия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2" name="Свободна линия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3" name="Свободна линия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4" name="Правоъгълник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5" name="Свободна линия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6" name="Правоъгълник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7" name="Свободна линия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8" name="Свободна линия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9" name="Свободна линия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0" name="Свободна линия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1" name="Свободна линия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2" name="Свободна линия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3" name="Свободна линия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4" name="Свободна линия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5" name="Свободна линия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6" name="Свободна линия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7" name="Свободна линия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8" name="Свободна линия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9" name="Свободна линия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0" name="Свободна линия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1" name="Правоъгълник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2" name="Свободна линия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3" name="Свободна линия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4" name="Свободна линия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5" name="Свободна линия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6" name="Свободна линия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7" name="Свободна линия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8" name="Свободна линия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9" name="Свободна линия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0" name="Свободна линия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1" name="Свободна линия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2" name="Свободна линия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3" name="Свободна линия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4" name="Свободна линия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5" name="Свободна линия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6" name="Свободна линия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7" name="Свободна линия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8" name="Свободна линия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9" name="Правоъгълник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0" name="Свободна линия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1" name="Свободна линия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2" name="Свободна линия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3" name="Свободна линия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4" name="Свободна линия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5" name="Свободна линия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6" name="Свободна линия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7" name="Свободна линия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8" name="Свободна линия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9" name="Правоъгълник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0" name="Свободна линия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1" name="Правоъгълник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2" name="Свободна линия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3" name="Свободна линия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4" name="Свободна линия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5" name="Свободна линия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6" name="Свободна линия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7" name="Свободна линия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8" name="Свободна линия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9" name="Свободна линия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0" name="Свободна линия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1" name="Свободна линия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2" name="Свободна линия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3" name="Свободна линия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4" name="Свободна линия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5" name="Свободна линия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6" name="Свободна линия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7" name="Свободна линия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8" name="Свободна линия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9" name="Свободна линия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0" name="Свободна линия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1" name="Свободна линия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2" name="Свободна линия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3" name="Свободна линия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4" name="Свободна линия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5" name="Свободна линия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6" name="Свободна линия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7" name="Свободна линия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8" name="Свободна линия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9" name="Свободна линия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0" name="Свободна линия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1" name="Свободна линия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2" name="Свободна линия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3" name="Правоъгълник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4" name="Свободна линия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5" name="Свободна линия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6" name="Свободна линия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7" name="Свободна линия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8" name="Свободна линия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9" name="Свободна линия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0" name="Свободна линия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1" name="Свободна линия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2" name="Свободна линия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3" name="Свободна линия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4" name="Свободна линия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5" name="Свободна линия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6" name="Свободна линия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7" name="Свободна линия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8" name="Свободна линия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9" name="Свободна линия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0" name="Свободна линия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1" name="Свободна линия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2" name="Свободна линия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3" name="Свободна линия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4" name="Свободна линия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5" name="Свободна линия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6" name="Свободна линия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7" name="Свободна линия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8" name="Свободна линия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9" name="Свободна линия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0" name="Свободна линия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1" name="Свободна линия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2" name="Свободна линия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3" name="Свободна линия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4" name="Свободна линия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5" name="Свободна линия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6" name="Свободна линия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7" name="Правоъгълник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8" name="Свободна линия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9" name="Свободна линия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0" name="Свободна линия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1" name="Свободна линия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2" name="Свободна линия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3" name="Свободна линия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4" name="Свободна линия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5" name="Свободна линия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6" name="Свободна линия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7" name="Свободна линия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8" name="Свободна линия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9" name="Свободна линия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0" name="Правоъгълник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1" name="Свободна линия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2" name="Свободна линия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873" name="Група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Елипса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bg-BG" noProof="0" dirty="0"/>
            </a:p>
          </p:txBody>
        </p:sp>
        <p:sp>
          <p:nvSpPr>
            <p:cNvPr id="875" name="Свободна линия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876" name="Контейнер за картина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grpSp>
        <p:nvGrpSpPr>
          <p:cNvPr id="877" name="Група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Елипса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bg-BG" noProof="0" dirty="0"/>
            </a:p>
          </p:txBody>
        </p:sp>
        <p:sp>
          <p:nvSpPr>
            <p:cNvPr id="879" name="Свободна линия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880" name="Контейнер за картина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Три елипсовид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Свободна линия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0" name="Свободна линия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1" name="Елипса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2" name="Елипса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3" name="Свободна линия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4" name="Свободна линия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5" name="Контейнер за картина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616" name="Контейнер за картина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617" name="Свободна линия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8" name="Свободна линия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619" name="Група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Свободна линия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1" name="Елипса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2" name="Свободна линия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3" name="Свободна линия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4" name="Свободна линия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25" name="Елипса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26" name="Контейнер за картина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627" name="Свободна линия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Две вертикал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Свободна линия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610" name="Група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Свободна линия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2" name="Свободна линия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13" name="Свободна линия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614" name="Група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Свободна линия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6" name="Свободна линия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7" name="Свободна линия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18" name="Контейнер за картина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grpSp>
        <p:nvGrpSpPr>
          <p:cNvPr id="619" name="Група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Свободна линия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1" name="Свободна линия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2" name="Свободна линия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623" name="Група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Свободна линия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5" name="Свободна линия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6" name="Свободна линия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7" name="Свободна линия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8" name="Свободна линия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9" name="Свободна линия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0" name="Свободна линия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1" name="Свободна линия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2" name="Свободна линия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3" name="Свободна линия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4" name="Свободна линия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5" name="Свободна линия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6" name="Свободна линия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7" name="Свободна линия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8" name="Свободна линия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9" name="Свободна линия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0" name="Свободна линия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1" name="Свободна линия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2" name="Свободна линия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3" name="Свободна линия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4" name="Свободна линия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5" name="Свободна линия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6" name="Свободна линия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7" name="Свободна линия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8" name="Свободна линия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9" name="Свободна линия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0" name="Свободна линия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1" name="Свободна линия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2" name="Свободна линия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3" name="Свободна линия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4" name="Свободна линия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5" name="Свободна линия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6" name="Свободна линия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7" name="Свободна линия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8" name="Свободна линия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9" name="Свободна линия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0" name="Свободна линия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1" name="Свободна линия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2" name="Свободна линия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3" name="Свободна линия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4" name="Свободна линия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5" name="Свободна линия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6" name="Свободна линия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7" name="Свободна линия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8" name="Свободна линия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9" name="Свободна линия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0" name="Свободна линия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1" name="Свободна линия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2" name="Свободна линия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3" name="Свободна линия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4" name="Свободна линия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5" name="Свободна линия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6" name="Свободна линия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7" name="Свободна линия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8" name="Свободна линия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9" name="Свободна линия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0" name="Свободна линия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1" name="Свободна линия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2" name="Свободна линия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3" name="Свободна линия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4" name="Свободна линия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5" name="Свободна линия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6" name="Свободна линия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7" name="Свободна линия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8" name="Свободна линия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9" name="Свободна линия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0" name="Свободна линия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1" name="Свободна линия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2" name="Свободна линия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3" name="Свободна линия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4" name="Свободна линия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5" name="Свободна линия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6" name="Свободна линия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7" name="Свободна линия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8" name="Свободна линия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9" name="Свободна линия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0" name="Свободна линия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1" name="Свободна линия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2" name="Свободна линия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3" name="Свободна линия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4" name="Свободна линия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5" name="Свободна линия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6" name="Свободна линия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7" name="Свободна линия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8" name="Свободна линия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9" name="Свободна линия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0" name="Свободна линия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1" name="Свободна линия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2" name="Свободна линия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3" name="Свободна линия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4" name="Свободна линия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5" name="Свободна линия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6" name="Свободна линия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7" name="Свободна линия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8" name="Свободна линия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9" name="Свободна линия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0" name="Свободна линия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1" name="Свободна линия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2" name="Свободна линия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3" name="Свободна линия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4" name="Правоъгълник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5" name="Свободна линия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6" name="Свободна линия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7" name="Свободна линия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8" name="Свободна линия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9" name="Свободна линия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0" name="Свободна линия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1" name="Свободна линия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2" name="Свободна линия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3" name="Свободна линия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4" name="Свободна линия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5" name="Свободна линия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6" name="Свободна линия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7" name="Свободна линия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8" name="Свободна линия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9" name="Свободна линия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0" name="Свободна линия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1" name="Свободна линия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2" name="Свободна линия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3" name="Свободна линия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4" name="Правоъгълник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5" name="Свободна линия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6" name="Свободна линия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7" name="Свободна линия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8" name="Свободна линия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9" name="Свободна линия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0" name="Свободна линия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1" name="Свободна линия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2" name="Свободна линия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3" name="Свободна линия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4" name="Свободна линия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5" name="Свободна линия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6" name="Свободна линия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7" name="Свободна линия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8" name="Свободна линия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9" name="Свободна линия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0" name="Свободна линия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1" name="Свободна линия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2" name="Правоъгълник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3" name="Свободна линия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4" name="Свободна линия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5" name="Свободна линия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6" name="Свободна линия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7" name="Правоъгълник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8" name="Свободна линия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9" name="Правоъгълник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0" name="Правоъгълник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1" name="Свободна линия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2" name="Свободна линия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3" name="Свободна линия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4" name="Правоъгълник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5" name="Свободна линия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6" name="Правоъгълник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7" name="Свободна линия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778" name="Група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Свободна линия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0" name="Свободна линия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1" name="Свободна линия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2" name="Свободна линия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3" name="Свободна линия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4" name="Свободна линия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5" name="Свободна линия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6" name="Свободна линия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7" name="Свободна линия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8" name="Свободна линия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9" name="Свободна линия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0" name="Свободна линия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1" name="Свободна линия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2" name="Свободна линия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3" name="Свободна линия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4" name="Свободна линия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5" name="Свободна линия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796" name="Контейнер за картина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Хоризонтални и вертикал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Свободна линия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35" name="Свободна линия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236" name="Група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Свободна линия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8" name="Свободна линия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9" name="Свободна линия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0" name="Свободна линия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1" name="Свободна линия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2" name="Свободна линия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3" name="Свободна линия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4" name="Свободна линия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5" name="Свободна линия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6" name="Свободна линия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7" name="Свободна линия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8" name="Свободна линия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9" name="Свободна линия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0" name="Свободна линия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1" name="Свободна линия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2" name="Свободна линия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3" name="Свободна линия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4" name="Свободна линия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5" name="Свободна линия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6" name="Правоъгълник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7" name="Свободна линия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8" name="Свободна линия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9" name="Свободна линия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0" name="Свободна линия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1" name="Правоъгълник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2" name="Свободна линия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3" name="Правоъгълник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4" name="Свободна линия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5" name="Свободна линия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6" name="Свободна линия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7" name="Свободна линия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8" name="Свободна линия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9" name="Свободна линия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0" name="Свободна линия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1" name="Свободна линия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2" name="Свободна линия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3" name="Свободна линия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4" name="Свободна линия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5" name="Свободна линия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6" name="Свободна линия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77" name="Свободна линия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278" name="Група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Свободна линия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0" name="Свободна линия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1" name="Свободна линия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2" name="Свободна линия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3" name="Свободна линия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4" name="Свободна линия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5" name="Свободна линия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6" name="Свободна линия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7" name="Свободна линия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8" name="Свободна линия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9" name="Свободна линия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0" name="Свободна линия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1" name="Свободна линия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2" name="Свободна линия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3" name="Свободна линия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4" name="Свободна линия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5" name="Свободна линия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6" name="Свободна линия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7" name="Свободна линия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8" name="Свободна линия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9" name="Свободна линия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0" name="Свободна линия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301" name="Група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Свободна линия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3" name="Свободна линия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4" name="Свободна линия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5" name="Свободна линия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6" name="Свободна линия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7" name="Свободна линия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308" name="Контейнер за картина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309" name="Контейнер за картина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лавие и съдъ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на съдържание 2"/>
          <p:cNvSpPr>
            <a:spLocks noGrp="1"/>
          </p:cNvSpPr>
          <p:nvPr>
            <p:ph idx="1"/>
          </p:nvPr>
        </p:nvSpPr>
        <p:spPr/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за 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AB5CD311-6B76-46ED-AFB2-17CD1E6A3D2F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5" name="Контейнер за долен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6" name="Контейнер за номер на слайд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лавка на секц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Свободна линия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текст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1.xml.rels>&#65279;<?xml version="1.0" encoding="utf-8"?><Relationships xmlns="http://schemas.openxmlformats.org/package/2006/relationships"><Relationship Type="http://schemas.openxmlformats.org/officeDocument/2006/relationships/slideLayout" Target="/ppt/slideLayouts/slideLayout82.xml" Id="rId8" /><Relationship Type="http://schemas.openxmlformats.org/officeDocument/2006/relationships/slideLayout" Target="/ppt/slideLayouts/slideLayout133.xml" Id="rId13" /><Relationship Type="http://schemas.openxmlformats.org/officeDocument/2006/relationships/theme" Target="/ppt/theme/theme12.xml" Id="rId18" /><Relationship Type="http://schemas.openxmlformats.org/officeDocument/2006/relationships/slideLayout" Target="/ppt/slideLayouts/slideLayout34.xml" Id="rId3" /><Relationship Type="http://schemas.openxmlformats.org/officeDocument/2006/relationships/slideLayout" Target="/ppt/slideLayouts/slideLayout75.xml" Id="rId7" /><Relationship Type="http://schemas.openxmlformats.org/officeDocument/2006/relationships/slideLayout" Target="/ppt/slideLayouts/slideLayout126.xml" Id="rId12" /><Relationship Type="http://schemas.openxmlformats.org/officeDocument/2006/relationships/slideLayout" Target="/ppt/slideLayouts/slideLayout177.xml" Id="rId17" /><Relationship Type="http://schemas.openxmlformats.org/officeDocument/2006/relationships/slideLayout" Target="/ppt/slideLayouts/slideLayout28.xml" Id="rId2" /><Relationship Type="http://schemas.openxmlformats.org/officeDocument/2006/relationships/slideLayout" Target="/ppt/slideLayouts/slideLayout169.xml" Id="rId16" /><Relationship Type="http://schemas.openxmlformats.org/officeDocument/2006/relationships/slideLayout" Target="/ppt/slideLayouts/slideLayout110.xml" Id="rId1" /><Relationship Type="http://schemas.openxmlformats.org/officeDocument/2006/relationships/slideLayout" Target="/ppt/slideLayouts/slideLayout611.xml" Id="rId6" /><Relationship Type="http://schemas.openxmlformats.org/officeDocument/2006/relationships/slideLayout" Target="/ppt/slideLayouts/slideLayout1112.xml" Id="rId11" /><Relationship Type="http://schemas.openxmlformats.org/officeDocument/2006/relationships/slideLayout" Target="/ppt/slideLayouts/slideLayout51.xml" Id="rId5" /><Relationship Type="http://schemas.openxmlformats.org/officeDocument/2006/relationships/slideLayout" Target="/ppt/slideLayouts/slideLayout1513.xml" Id="rId15" /><Relationship Type="http://schemas.openxmlformats.org/officeDocument/2006/relationships/slideLayout" Target="/ppt/slideLayouts/slideLayout1014.xml" Id="rId10" /><Relationship Type="http://schemas.openxmlformats.org/officeDocument/2006/relationships/slideLayout" Target="/ppt/slideLayouts/slideLayout415.xml" Id="rId4" /><Relationship Type="http://schemas.openxmlformats.org/officeDocument/2006/relationships/slideLayout" Target="/ppt/slideLayouts/slideLayout916.xml" Id="rId9" /><Relationship Type="http://schemas.openxmlformats.org/officeDocument/2006/relationships/slideLayout" Target="/ppt/slideLayouts/slideLayout1417.xml" Id="rId14" /></Relationships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Свободна линия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7" name="Свободна линия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" name="Контейнер за заглавие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текст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</a:p>
        </p:txBody>
      </p:sp>
      <p:sp>
        <p:nvSpPr>
          <p:cNvPr id="4" name="Контейнер за дата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5D1CCFC6-BC21-4D2D-AFCC-EE52C1C98672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5" name="Контейнер за долен колонтитул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bg-BG" noProof="0" dirty="0"/>
          </a:p>
        </p:txBody>
      </p:sp>
      <p:sp>
        <p:nvSpPr>
          <p:cNvPr id="6" name="Контейнер за номер на слайд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5.xml.rels>&#65279;<?xml version="1.0" encoding="utf-8"?><Relationships xmlns="http://schemas.openxmlformats.org/package/2006/relationships"><Relationship Type="http://schemas.openxmlformats.org/officeDocument/2006/relationships/image" Target="/ppt/media/image22.jpeg" Id="rId3" /><Relationship Type="http://schemas.openxmlformats.org/officeDocument/2006/relationships/notesSlide" Target="/ppt/notesSlides/notesSlide15.xml" Id="rId2" /><Relationship Type="http://schemas.openxmlformats.org/officeDocument/2006/relationships/slideLayout" Target="/ppt/slideLayouts/slideLayout28.xml" Id="rId1" /></Relationships>
</file>

<file path=ppt/slides/_rels/slide23.xml.rels>&#65279;<?xml version="1.0" encoding="utf-8"?><Relationships xmlns="http://schemas.openxmlformats.org/package/2006/relationships"><Relationship Type="http://schemas.openxmlformats.org/officeDocument/2006/relationships/notesSlide" Target="/ppt/notesSlides/notesSlide23.xml" Id="rId2" /><Relationship Type="http://schemas.openxmlformats.org/officeDocument/2006/relationships/slideLayout" Target="/ppt/slideLayouts/slideLayout34.xml" Id="rId1" /></Relationships>
</file>

<file path=ppt/slides/_rels/slide32.xml.rels>&#65279;<?xml version="1.0" encoding="utf-8"?><Relationships xmlns="http://schemas.openxmlformats.org/package/2006/relationships"><Relationship Type="http://schemas.openxmlformats.org/officeDocument/2006/relationships/notesSlide" Target="/ppt/notesSlides/notesSlide32.xml" Id="rId2" /><Relationship Type="http://schemas.openxmlformats.org/officeDocument/2006/relationships/slideLayout" Target="/ppt/slideLayouts/slideLayout415.xml" Id="rId1" /></Relationships>
</file>

<file path=ppt/slides/_rels/slide41.xml.rels>&#65279;<?xml version="1.0" encoding="utf-8"?><Relationships xmlns="http://schemas.openxmlformats.org/package/2006/relationships"><Relationship Type="http://schemas.openxmlformats.org/officeDocument/2006/relationships/notesSlide" Target="/ppt/notesSlides/notesSlide41.xml" Id="rId2" /><Relationship Type="http://schemas.openxmlformats.org/officeDocument/2006/relationships/slideLayout" Target="/ppt/slideLayouts/slideLayout51.xml" Id="rId1" /></Relationships>
</file>

<file path=ppt/slides/_rels/slide57.xml.rels>&#65279;<?xml version="1.0" encoding="utf-8"?><Relationships xmlns="http://schemas.openxmlformats.org/package/2006/relationships"><Relationship Type="http://schemas.openxmlformats.org/officeDocument/2006/relationships/notesSlide" Target="/ppt/notesSlides/notesSlide57.xml" Id="rId2" /><Relationship Type="http://schemas.openxmlformats.org/officeDocument/2006/relationships/slideLayout" Target="/ppt/slideLayouts/slideLayout611.xml" Id="rId1" /></Relationships>
</file>

<file path=ppt/slides/_rels/slide66.xml.rels>&#65279;<?xml version="1.0" encoding="utf-8"?><Relationships xmlns="http://schemas.openxmlformats.org/package/2006/relationships"><Relationship Type="http://schemas.openxmlformats.org/officeDocument/2006/relationships/notesSlide" Target="/ppt/notesSlides/notesSlide66.xml" Id="rId2" /><Relationship Type="http://schemas.openxmlformats.org/officeDocument/2006/relationships/slideLayout" Target="/ppt/slideLayouts/slideLayout75.xml" Id="rId1" /></Relationships>
</file>

<file path=ppt/slides/_rels/slide74.xml.rels>&#65279;<?xml version="1.0" encoding="utf-8"?><Relationships xmlns="http://schemas.openxmlformats.org/package/2006/relationships"><Relationship Type="http://schemas.openxmlformats.org/officeDocument/2006/relationships/notesSlide" Target="/ppt/notesSlides/notesSlide74.xml" Id="rId2" /><Relationship Type="http://schemas.openxmlformats.org/officeDocument/2006/relationships/slideLayout" Target="/ppt/slideLayouts/slideLayout1513.xml" Id="rId1" /></Relationships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bg"/>
              <a:t>Заглавие на албума</a:t>
            </a:r>
            <a:endParaRPr lang="en-US" dirty="0"/>
          </a:p>
        </p:txBody>
      </p:sp>
      <p:sp>
        <p:nvSpPr>
          <p:cNvPr id="3" name="Подзаглавие 2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bg"/>
              <a:t>Подзаглавие</a:t>
            </a:r>
            <a:endParaRPr lang="en-US" dirty="0"/>
          </a:p>
        </p:txBody>
      </p:sp>
      <p:pic>
        <p:nvPicPr>
          <p:cNvPr id="8" name="Контейнер за картина 7" descr="Спящо бебе с плетена шапка" title="Примерна картина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3" name="Контейнер за картина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Контейнер за картина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картина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Контейнер за картина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Заглавие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картина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Контейнер за картина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Контейнер за картина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Заглавие 4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6" name="Контейнер за текст 5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картина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Контейнер за картина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Заглавие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картина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Контейнер за картина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Заглавие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3" name="Контейнер за текст 2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4" name="Контейнер за картина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2.xml><?xml version="1.0" encoding="utf-8"?>
<a:theme xmlns:a="http://schemas.openxmlformats.org/drawingml/2006/main" name="Скица с животни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1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3.xml.rels>&#65279;<?xml version="1.0" encoding="utf-8"?><Relationships xmlns="http://schemas.openxmlformats.org/package/2006/relationships"><Relationship Type="http://schemas.openxmlformats.org/officeDocument/2006/relationships/customXmlProps" Target="/customXml/itemProps13.xml" Id="rId1" /></Relationships>
</file>

<file path=customXml/_rels/item22.xml.rels>&#65279;<?xml version="1.0" encoding="utf-8"?><Relationships xmlns="http://schemas.openxmlformats.org/package/2006/relationships"><Relationship Type="http://schemas.openxmlformats.org/officeDocument/2006/relationships/customXmlProps" Target="/customXml/itemProps22.xml" Id="rId1" /></Relationships>
</file>

<file path=customXml/_rels/item3.xml.rels>&#65279;<?xml version="1.0" encoding="utf-8"?><Relationships xmlns="http://schemas.openxmlformats.org/package/2006/relationships"><Relationship Type="http://schemas.openxmlformats.org/officeDocument/2006/relationships/customXmlProps" Target="/customXml/itemProps31.xml" Id="rId1" /></Relationships>
</file>

<file path=customXml/item1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3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2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1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ap:Properties xmlns:vt="http://schemas.openxmlformats.org/officeDocument/2006/docPropsVTypes" xmlns:ap="http://schemas.openxmlformats.org/officeDocument/2006/extended-properties">
  <ap:Template>TM00001077</ap:Template>
  <ap:TotalTime>0</ap:TotalTime>
  <ap:Words>38</ap:Words>
  <ap:Application>Microsoft Office PowerPoint</ap:Application>
  <ap:PresentationFormat>Широк екран</ap:PresentationFormat>
  <ap:Paragraphs>10</ap:Paragraphs>
  <ap:Slides>7</ap:Slides>
  <ap:Notes>7</ap:Notes>
  <ap:HiddenSlides>0</ap:HiddenSlides>
  <ap:MMClips>0</ap:MMClips>
  <ap:ScaleCrop>false</ap:ScaleCrop>
  <ap:HeadingPairs>
    <vt:vector baseType="variant" size="6">
      <vt:variant>
        <vt:lpstr>Използвани шрифтове</vt:lpstr>
      </vt:variant>
      <vt:variant>
        <vt:i4>3</vt:i4>
      </vt:variant>
      <vt:variant>
        <vt:lpstr>Тема</vt:lpstr>
      </vt:variant>
      <vt:variant>
        <vt:i4>1</vt:i4>
      </vt:variant>
      <vt:variant>
        <vt:lpstr>Заглавия на слайдовете</vt:lpstr>
      </vt:variant>
      <vt:variant>
        <vt:i4>7</vt:i4>
      </vt:variant>
    </vt:vector>
  </ap:HeadingPairs>
  <ap:TitlesOfParts>
    <vt:vector baseType="lpstr" size="11">
      <vt:lpstr>Candara</vt:lpstr>
      <vt:lpstr>Segoe Script</vt:lpstr>
      <vt:lpstr>Wingdings</vt:lpstr>
      <vt:lpstr>Скица с животни 16x9</vt:lpstr>
      <vt:lpstr>Заглавие на албума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</vt:vector>
  </ap:TitlesOfParts>
  <ap:LinksUpToDate>false</ap:LinksUpToDate>
  <ap:SharedDoc>false</ap:SharedDoc>
  <ap:HyperlinksChanged>false</ap:HyperlinksChanged>
  <ap:AppVersion>15.0000</ap:AppVersion>
</ap: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2013-07-30T14:49:39Z</dcterms:created>
  <dcterms:modified xsi:type="dcterms:W3CDTF">2013-12-16T03:39:52Z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