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bg-BG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661" autoAdjust="0"/>
  </p:normalViewPr>
  <p:slideViewPr>
    <p:cSldViewPr snapToGrid="0">
      <p:cViewPr varScale="1">
        <p:scale>
          <a:sx n="101" d="100"/>
          <a:sy n="101" d="100"/>
        </p:scale>
        <p:origin x="1524" y="12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2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7T02:53:43.752" v="6" actId="790"/>
      <pc:docMkLst>
        <pc:docMk/>
      </pc:docMkLst>
      <pc:sldChg chg="modSp mod modNotes modNotesTx">
        <pc:chgData name="Fake Test User" userId="SID-0" providerId="Test" clId="FakeClientId" dt="2021-08-27T02:53:24.449" v="4" actId="790"/>
        <pc:sldMkLst>
          <pc:docMk/>
          <pc:sldMk cId="3078864472" sldId="256"/>
        </pc:sldMkLst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10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11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12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13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14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15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16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17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18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19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20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21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22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23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24" creationId="{00000000-0000-0000-0000-000000000000}"/>
          </ac:spMkLst>
        </pc:spChg>
        <pc:spChg chg="mod">
          <ac:chgData name="Fake Test User" userId="SID-0" providerId="Test" clId="FakeClientId" dt="2021-08-27T02:51:31.390" v="0" actId="790"/>
          <ac:spMkLst>
            <pc:docMk/>
            <pc:sldMk cId="3078864472" sldId="256"/>
            <ac:spMk id="25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7T02:52:21.267" v="3" actId="790"/>
        <pc:sldMasterMkLst>
          <pc:docMk/>
          <pc:sldMasterMk cId="1473429446" sldId="2147483648"/>
        </pc:sldMasterMkLst>
        <pc:spChg chg="mod">
          <ac:chgData name="Fake Test User" userId="SID-0" providerId="Test" clId="FakeClientId" dt="2021-08-27T02:52:14.583" v="2" actId="790"/>
          <ac:spMkLst>
            <pc:docMk/>
            <pc:sldMasterMk cId="1473429446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7T02:52:14.583" v="2" actId="790"/>
          <ac:spMkLst>
            <pc:docMk/>
            <pc:sldMasterMk cId="1473429446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7T02:52:14.583" v="2" actId="790"/>
          <ac:spMkLst>
            <pc:docMk/>
            <pc:sldMasterMk cId="1473429446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7T02:52:14.583" v="2" actId="790"/>
          <ac:spMkLst>
            <pc:docMk/>
            <pc:sldMasterMk cId="1473429446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7T02:52:14.583" v="2" actId="790"/>
          <ac:spMkLst>
            <pc:docMk/>
            <pc:sldMasterMk cId="1473429446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7T02:52:21.267" v="3" actId="790"/>
          <pc:sldLayoutMkLst>
            <pc:docMk/>
            <pc:sldMasterMk cId="1473429446" sldId="2147483648"/>
            <pc:sldLayoutMk cId="1716507840" sldId="2147483661"/>
          </pc:sldLayoutMkLst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34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37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45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7T02:52:21.267" v="3" actId="790"/>
            <ac:spMkLst>
              <pc:docMk/>
              <pc:sldMasterMk cId="1473429446" sldId="2147483648"/>
              <pc:sldLayoutMk cId="1716507840" sldId="2147483661"/>
              <ac:spMk id="63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473D26-116D-4270-AE00-A5EF8DA70D4B}" type="datetime1">
              <a:rPr lang="bg-BG" smtClean="0"/>
              <a:t>30.8.2021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5C8421-E5A7-4C68-A3F2-DBDA5C08ABAC}" type="slidenum">
              <a:rPr lang="bg-BG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4881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1140A-07C8-409B-A28B-967C04F71DFA}" type="datetime1">
              <a:rPr lang="bg-BG" smtClean="0"/>
              <a:pPr/>
              <a:t>30.8.2021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9A2DBDD-8C38-439C-8C49-439C76EEBABB}" type="slidenum">
              <a:rPr lang="bg-BG" noProof="0"/>
              <a:t>‹#›</a:t>
            </a:fld>
            <a:endParaRPr lang="bg-BG" noProof="0"/>
          </a:p>
        </p:txBody>
      </p:sp>
      <p:sp>
        <p:nvSpPr>
          <p:cNvPr id="8" name="Контейнер за бележки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</p:spTree>
    <p:extLst>
      <p:ext uri="{BB962C8B-B14F-4D97-AF65-F5344CB8AC3E}">
        <p14:creationId xmlns:p14="http://schemas.microsoft.com/office/powerpoint/2010/main" val="3558141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9A2DBDD-8C38-439C-8C49-439C76EEBABB}" type="slidenum">
              <a:rPr lang="bg-BG" smtClean="0"/>
              <a:pPr/>
              <a:t>1</a:t>
            </a:fld>
            <a:endParaRPr lang="bg-BG"/>
          </a:p>
        </p:txBody>
      </p:sp>
      <p:sp>
        <p:nvSpPr>
          <p:cNvPr id="7" name="Контейнер за бележки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-BG" sz="1200"/>
              <a:t>За да промените тази покана, просто изберете примерния текст и след това въведете подробните данни за събитието. Или, ако предпочитате да започнете от чист шаблон, натиснете бутона "Нов слайд" в раздела "Начало", за да вмъкнете нова страница с покани. Сега въведете своя текст в празните контейнери.</a:t>
            </a:r>
          </a:p>
        </p:txBody>
      </p:sp>
      <p:sp>
        <p:nvSpPr>
          <p:cNvPr id="10" name="Контейнер за изображение на слайд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3333397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окана за дв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1" title="Фонова графика - лява страна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34" name="Контейнер за текст 33"/>
          <p:cNvSpPr>
            <a:spLocks noGrp="1"/>
          </p:cNvSpPr>
          <p:nvPr>
            <p:ph type="body" sz="quarter" idx="10" hasCustomPrompt="1"/>
          </p:nvPr>
        </p:nvSpPr>
        <p:spPr>
          <a:xfrm rot="-1140000">
            <a:off x="1394176" y="2150079"/>
            <a:ext cx="3489039" cy="30777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 текст</a:t>
            </a:r>
          </a:p>
        </p:txBody>
      </p:sp>
      <p:sp>
        <p:nvSpPr>
          <p:cNvPr id="37" name="Контейнер за текст 36"/>
          <p:cNvSpPr>
            <a:spLocks noGrp="1"/>
          </p:cNvSpPr>
          <p:nvPr>
            <p:ph type="body" sz="quarter" idx="11"/>
          </p:nvPr>
        </p:nvSpPr>
        <p:spPr>
          <a:xfrm rot="-1140000">
            <a:off x="1490603" y="2380991"/>
            <a:ext cx="3495476" cy="553998"/>
          </a:xfrm>
        </p:spPr>
        <p:txBody>
          <a:bodyPr wrap="square"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</a:t>
            </a:r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4" hasCustomPrompt="1"/>
          </p:nvPr>
        </p:nvSpPr>
        <p:spPr>
          <a:xfrm rot="-1140000">
            <a:off x="2273192" y="4745619"/>
            <a:ext cx="2783136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 текст</a:t>
            </a:r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15" hasCustomPrompt="1"/>
          </p:nvPr>
        </p:nvSpPr>
        <p:spPr>
          <a:xfrm rot="-1140000">
            <a:off x="2344618" y="4967665"/>
            <a:ext cx="2722775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 текст</a:t>
            </a:r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16" hasCustomPrompt="1"/>
          </p:nvPr>
        </p:nvSpPr>
        <p:spPr>
          <a:xfrm>
            <a:off x="1495640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 текст</a:t>
            </a:r>
          </a:p>
        </p:txBody>
      </p:sp>
      <p:sp>
        <p:nvSpPr>
          <p:cNvPr id="53" name="Контейнер за текст 51"/>
          <p:cNvSpPr>
            <a:spLocks noGrp="1"/>
          </p:cNvSpPr>
          <p:nvPr>
            <p:ph type="body" sz="quarter" idx="17" hasCustomPrompt="1"/>
          </p:nvPr>
        </p:nvSpPr>
        <p:spPr>
          <a:xfrm>
            <a:off x="3222732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 текст</a:t>
            </a:r>
          </a:p>
        </p:txBody>
      </p:sp>
      <p:grpSp>
        <p:nvGrpSpPr>
          <p:cNvPr id="29" name="Група 28" title="Фонова графика - дясна страна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63" name="Контейнер за текст 33"/>
          <p:cNvSpPr>
            <a:spLocks noGrp="1"/>
          </p:cNvSpPr>
          <p:nvPr>
            <p:ph type="body" sz="quarter" idx="26" hasCustomPrompt="1"/>
          </p:nvPr>
        </p:nvSpPr>
        <p:spPr>
          <a:xfrm rot="-1140000">
            <a:off x="5056840" y="2150079"/>
            <a:ext cx="3489039" cy="30777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 текст</a:t>
            </a:r>
          </a:p>
        </p:txBody>
      </p:sp>
      <p:sp>
        <p:nvSpPr>
          <p:cNvPr id="62" name="Контейнер за текст 36"/>
          <p:cNvSpPr>
            <a:spLocks noGrp="1"/>
          </p:cNvSpPr>
          <p:nvPr>
            <p:ph type="body" sz="quarter" idx="25"/>
          </p:nvPr>
        </p:nvSpPr>
        <p:spPr>
          <a:xfrm rot="-1140000">
            <a:off x="5153267" y="2380991"/>
            <a:ext cx="3495476" cy="553998"/>
          </a:xfrm>
        </p:spPr>
        <p:txBody>
          <a:bodyPr wrap="square"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</a:t>
            </a:r>
          </a:p>
        </p:txBody>
      </p:sp>
      <p:sp>
        <p:nvSpPr>
          <p:cNvPr id="55" name="Контейнер за текст 38"/>
          <p:cNvSpPr>
            <a:spLocks noGrp="1"/>
          </p:cNvSpPr>
          <p:nvPr>
            <p:ph type="body" sz="quarter" idx="19" hasCustomPrompt="1"/>
          </p:nvPr>
        </p:nvSpPr>
        <p:spPr>
          <a:xfrm rot="-1140000">
            <a:off x="5415107" y="2775989"/>
            <a:ext cx="3429000" cy="1228534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6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 rtl="0"/>
            <a:r>
              <a:rPr lang="bg-BG" noProof="0"/>
              <a:t>№</a:t>
            </a:r>
          </a:p>
        </p:txBody>
      </p:sp>
      <p:sp>
        <p:nvSpPr>
          <p:cNvPr id="56" name="Контейнер за текст 44"/>
          <p:cNvSpPr>
            <a:spLocks noGrp="1"/>
          </p:cNvSpPr>
          <p:nvPr>
            <p:ph type="body" sz="quarter" idx="20" hasCustomPrompt="1"/>
          </p:nvPr>
        </p:nvSpPr>
        <p:spPr>
          <a:xfrm rot="-1140000">
            <a:off x="5934456" y="4745736"/>
            <a:ext cx="2783136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 текст</a:t>
            </a:r>
          </a:p>
        </p:txBody>
      </p:sp>
      <p:sp>
        <p:nvSpPr>
          <p:cNvPr id="57" name="Контейнер за текст 49"/>
          <p:cNvSpPr>
            <a:spLocks noGrp="1"/>
          </p:cNvSpPr>
          <p:nvPr>
            <p:ph type="body" sz="quarter" idx="21" hasCustomPrompt="1"/>
          </p:nvPr>
        </p:nvSpPr>
        <p:spPr>
          <a:xfrm rot="-1140000">
            <a:off x="6007282" y="4967665"/>
            <a:ext cx="2722775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 текст</a:t>
            </a:r>
          </a:p>
        </p:txBody>
      </p:sp>
      <p:sp>
        <p:nvSpPr>
          <p:cNvPr id="58" name="Контейнер за текст 51"/>
          <p:cNvSpPr>
            <a:spLocks noGrp="1"/>
          </p:cNvSpPr>
          <p:nvPr>
            <p:ph type="body" sz="quarter" idx="22" hasCustomPrompt="1"/>
          </p:nvPr>
        </p:nvSpPr>
        <p:spPr>
          <a:xfrm>
            <a:off x="5158303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 текст</a:t>
            </a:r>
          </a:p>
        </p:txBody>
      </p:sp>
      <p:sp>
        <p:nvSpPr>
          <p:cNvPr id="60" name="Контейнер за текст 51"/>
          <p:cNvSpPr>
            <a:spLocks noGrp="1"/>
          </p:cNvSpPr>
          <p:nvPr>
            <p:ph type="body" sz="quarter" idx="23" hasCustomPrompt="1"/>
          </p:nvPr>
        </p:nvSpPr>
        <p:spPr>
          <a:xfrm>
            <a:off x="6885395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bg-BG" noProof="0"/>
              <a:t>Щракнете, за да редактирате текст</a:t>
            </a:r>
          </a:p>
        </p:txBody>
      </p:sp>
      <p:sp>
        <p:nvSpPr>
          <p:cNvPr id="39" name="Контейнер за текст 38"/>
          <p:cNvSpPr>
            <a:spLocks noGrp="1"/>
          </p:cNvSpPr>
          <p:nvPr>
            <p:ph type="body" sz="quarter" idx="12" hasCustomPrompt="1"/>
          </p:nvPr>
        </p:nvSpPr>
        <p:spPr>
          <a:xfrm rot="-1140000">
            <a:off x="1752464" y="2776117"/>
            <a:ext cx="3428215" cy="1228534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6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 rtl="0"/>
            <a:r>
              <a:rPr lang="bg-BG" noProof="0"/>
              <a:t>№</a:t>
            </a:r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18" hasCustomPrompt="1"/>
          </p:nvPr>
        </p:nvSpPr>
        <p:spPr>
          <a:xfrm rot="-1140000">
            <a:off x="2023858" y="3904461"/>
            <a:ext cx="3491754" cy="66928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 rtl="0"/>
            <a:r>
              <a:rPr lang="bg-BG" noProof="0"/>
              <a:t>Редактиране на текст</a:t>
            </a:r>
          </a:p>
        </p:txBody>
      </p:sp>
      <p:sp>
        <p:nvSpPr>
          <p:cNvPr id="61" name="Контейнер за текст 58"/>
          <p:cNvSpPr>
            <a:spLocks noGrp="1"/>
          </p:cNvSpPr>
          <p:nvPr>
            <p:ph type="body" sz="quarter" idx="24" hasCustomPrompt="1"/>
          </p:nvPr>
        </p:nvSpPr>
        <p:spPr>
          <a:xfrm rot="-1140000">
            <a:off x="5686486" y="3904256"/>
            <a:ext cx="3493008" cy="66928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 rtl="0"/>
            <a:r>
              <a:rPr lang="bg-BG" noProof="0"/>
              <a:t>Редактиране на текст</a:t>
            </a:r>
          </a:p>
        </p:txBody>
      </p:sp>
    </p:spTree>
    <p:extLst>
      <p:ext uri="{BB962C8B-B14F-4D97-AF65-F5344CB8AC3E}">
        <p14:creationId xmlns:p14="http://schemas.microsoft.com/office/powerpoint/2010/main" val="171650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168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864">
          <p15:clr>
            <a:srgbClr val="FBAE40"/>
          </p15:clr>
        </p15:guide>
        <p15:guide id="5" pos="5472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а 6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grpSp>
        <p:nvGrpSpPr>
          <p:cNvPr id="25" name="Група 24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7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A715585-BB21-4340-8278-23CD21B5732F}" type="datetime1">
              <a:rPr lang="bg-BG" noProof="0" smtClean="0"/>
              <a:t>30.8.2021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5467B8C-4318-4300-BE0D-AFD0AD0D4C03}" type="slidenum">
              <a:rPr lang="bg-BG" noProof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4734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75438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Контейнер за текст 17"/>
          <p:cNvSpPr>
            <a:spLocks noGrp="1"/>
          </p:cNvSpPr>
          <p:nvPr>
            <p:ph type="body" sz="quarter" idx="10"/>
          </p:nvPr>
        </p:nvSpPr>
        <p:spPr>
          <a:xfrm rot="-1140000">
            <a:off x="1342889" y="1843600"/>
            <a:ext cx="3489039" cy="622839"/>
          </a:xfrm>
        </p:spPr>
        <p:txBody>
          <a:bodyPr rtlCol="0"/>
          <a:lstStyle/>
          <a:p>
            <a:pPr rtl="0"/>
            <a:r>
              <a:rPr lang="bg-BG" dirty="0"/>
              <a:t>Помогнете ни да празнуваме</a:t>
            </a:r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bg-BG"/>
              <a:t>на Зак</a:t>
            </a:r>
          </a:p>
        </p:txBody>
      </p:sp>
      <p:sp>
        <p:nvSpPr>
          <p:cNvPr id="20" name="Контейнер за текст 19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bg-BG" sz="9600" dirty="0"/>
              <a:t>21-ия</a:t>
            </a:r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bg-BG" sz="3600" dirty="0"/>
              <a:t>рожден ден</a:t>
            </a:r>
          </a:p>
        </p:txBody>
      </p:sp>
      <p:sp>
        <p:nvSpPr>
          <p:cNvPr id="21" name="Контейнер за текст 20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bg-BG"/>
              <a:t>Дата</a:t>
            </a:r>
          </a:p>
        </p:txBody>
      </p:sp>
      <p:sp>
        <p:nvSpPr>
          <p:cNvPr id="22" name="Контейнер за текст 21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bg-BG"/>
              <a:t>От 0:00 ч. до 00:00 ч.</a:t>
            </a:r>
          </a:p>
        </p:txBody>
      </p:sp>
      <p:sp>
        <p:nvSpPr>
          <p:cNvPr id="23" name="Контейнер за текст 2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bg-BG"/>
              <a:t>Място</a:t>
            </a:r>
          </a:p>
          <a:p>
            <a:pPr rtl="0"/>
            <a:r>
              <a:rPr lang="bg-BG"/>
              <a:t>Адрес</a:t>
            </a:r>
          </a:p>
          <a:p>
            <a:pPr rtl="0"/>
            <a:r>
              <a:rPr lang="bg-BG"/>
              <a:t>Град, област, пощенски код</a:t>
            </a:r>
          </a:p>
        </p:txBody>
      </p:sp>
      <p:sp>
        <p:nvSpPr>
          <p:cNvPr id="24" name="Контейнер за текст 2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bg-BG"/>
              <a:t>RSVP [Name]</a:t>
            </a:r>
          </a:p>
          <a:p>
            <a:pPr rtl="0"/>
            <a:r>
              <a:rPr lang="bg-BG"/>
              <a:t>000.000.0000</a:t>
            </a:r>
          </a:p>
          <a:p>
            <a:pPr rtl="0"/>
            <a:r>
              <a:rPr lang="bg-BG"/>
              <a:t>someone@example.com</a:t>
            </a:r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26"/>
          </p:nvPr>
        </p:nvSpPr>
        <p:spPr>
          <a:xfrm rot="-1140000">
            <a:off x="5020575" y="1933364"/>
            <a:ext cx="3489039" cy="530561"/>
          </a:xfrm>
        </p:spPr>
        <p:txBody>
          <a:bodyPr rtlCol="0"/>
          <a:lstStyle/>
          <a:p>
            <a:pPr rtl="0"/>
            <a:r>
              <a:rPr lang="bg-BG" dirty="0"/>
              <a:t>Помогнете ни да празнуваме</a:t>
            </a:r>
          </a:p>
        </p:txBody>
      </p:sp>
      <p:sp>
        <p:nvSpPr>
          <p:cNvPr id="16" name="Контейнер за текст 1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bg-BG"/>
              <a:t>на Зак</a:t>
            </a:r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bg-BG" sz="9600" dirty="0"/>
              <a:t>21-ия</a:t>
            </a:r>
          </a:p>
        </p:txBody>
      </p:sp>
      <p:sp>
        <p:nvSpPr>
          <p:cNvPr id="15" name="Контейнер за текст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bg-BG" sz="3600" dirty="0"/>
              <a:t>рожден ден</a:t>
            </a:r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bg-BG"/>
              <a:t>Дата</a:t>
            </a:r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bg-BG"/>
              <a:t>От 0:00 ч. до 00:00 ч.</a:t>
            </a:r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bg-BG"/>
              <a:t>Място</a:t>
            </a:r>
          </a:p>
          <a:p>
            <a:pPr rtl="0"/>
            <a:r>
              <a:rPr lang="bg-BG"/>
              <a:t>Адрес</a:t>
            </a:r>
          </a:p>
          <a:p>
            <a:pPr rtl="0"/>
            <a:r>
              <a:rPr lang="bg-BG"/>
              <a:t>Град, област, пощенски код</a:t>
            </a:r>
          </a:p>
        </p:txBody>
      </p:sp>
      <p:sp>
        <p:nvSpPr>
          <p:cNvPr id="14" name="Контейнер за текст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bg-BG"/>
              <a:t>RSVP [Name]</a:t>
            </a:r>
          </a:p>
          <a:p>
            <a:pPr rtl="0"/>
            <a:r>
              <a:rPr lang="bg-BG"/>
              <a:t>000.000.0000</a:t>
            </a:r>
          </a:p>
          <a:p>
            <a:pPr rtl="0"/>
            <a:r>
              <a:rPr lang="bg-BG"/>
              <a:t>someone@example.com</a:t>
            </a:r>
          </a:p>
        </p:txBody>
      </p:sp>
    </p:spTree>
    <p:extLst>
      <p:ext uri="{BB962C8B-B14F-4D97-AF65-F5344CB8AC3E}">
        <p14:creationId xmlns:p14="http://schemas.microsoft.com/office/powerpoint/2010/main" val="3078864472"/>
      </p:ext>
    </p:extLst>
  </p:cSld>
  <p:clrMapOvr>
    <a:masterClrMapping/>
  </p:clrMapOvr>
</p:sld>
</file>

<file path=ppt/theme/theme12.xml><?xml version="1.0" encoding="utf-8"?>
<a:theme xmlns:a="http://schemas.openxmlformats.org/drawingml/2006/main" name="Покана, златисти лъчи">
  <a:themeElements>
    <a:clrScheme name="Office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ustom 26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Тема на Offic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3B801"/>
      </a:accent1>
      <a:accent2>
        <a:srgbClr val="026CB6"/>
      </a:accent2>
      <a:accent3>
        <a:srgbClr val="A3D062"/>
      </a:accent3>
      <a:accent4>
        <a:srgbClr val="E24322"/>
      </a:accent4>
      <a:accent5>
        <a:srgbClr val="6C6B6E"/>
      </a:accent5>
      <a:accent6>
        <a:srgbClr val="70AD47"/>
      </a:accent6>
      <a:hlink>
        <a:srgbClr val="026CB6"/>
      </a:hlink>
      <a:folHlink>
        <a:srgbClr val="BFBFBF"/>
      </a:folHlink>
    </a:clrScheme>
    <a:fontScheme name="Car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на Offic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r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20</ap:TotalTime>
  <ap:Words>129</ap:Words>
  <ap:PresentationFormat>Custom</ap:PresentationFormat>
  <ap:Paragraphs>26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Покана, златисти лъчи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2014-05-12T18:50:59Z</dcterms:created>
  <dcterms:modified xsi:type="dcterms:W3CDTF">2021-08-30T09:18:09Z</dcterms:modified>
</cp:coreProperties>
</file>