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91" d="100"/>
          <a:sy n="91" d="100"/>
        </p:scale>
        <p:origin x="17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bg-BG"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bg-BG" sz="1200"/>
            </a:lvl1pPr>
          </a:lstStyle>
          <a:p>
            <a:fld id="{2DCD5EBD-C616-4121-9DAE-B88DB20D57A7}" type="datetimeFigureOut">
              <a:rPr lang="bg-BG" smtClean="0"/>
              <a:t>14.11.2013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bg-BG"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bg-BG" sz="1200"/>
            </a:lvl1pPr>
          </a:lstStyle>
          <a:p>
            <a:fld id="{89ED90CB-459C-4B12-B364-B0CA1993A97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bg-BG"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bg-BG" sz="1200"/>
            </a:lvl1pPr>
          </a:lstStyle>
          <a:p>
            <a:fld id="{F251D991-21AC-415A-AB20-722F3BCDD040}" type="datetimeFigureOut">
              <a:rPr lang="bg-BG"/>
              <a:t>14.11.2013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bg-BG"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bg-BG" sz="1200"/>
            </a:lvl1pPr>
          </a:lstStyle>
          <a:p>
            <a:fld id="{4E5863F8-513E-44B9-9F9C-A7685A64A6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mtClean="0"/>
              <a:t>Искате различно поздравление? За да добавите собствено поздравление, просто изберете текста и въведете своето послание</a:t>
            </a:r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bg-BG" smtClean="0"/>
              <a:pPr/>
              <a:t>1</a:t>
            </a:fld>
            <a:endParaRPr lang="bg-BG"/>
          </a:p>
        </p:txBody>
      </p:sp>
      <p:sp>
        <p:nvSpPr>
          <p:cNvPr id="7" name="Контейнер за изображение на слайд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ъншна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Картина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Свободна линия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bg-BG" sz="68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bg-BG" dirty="0"/>
              <a:t>РЕДАКТИРАНЕ на заглавие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bg-BG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bg-BG"/>
              <a:t>14.11.2013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bg-BG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bg-BG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bg-BG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bg-BG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bg-BG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bg-BG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777240" rtl="0" eaLnBrk="1" latinLnBrk="0" hangingPunct="1"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bg-BG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10800" dirty="0"/>
              <a:t>ЧЕСТИТ</a:t>
            </a:r>
            <a:r>
              <a:rPr lang="bg-BG" sz="9600" dirty="0"/>
              <a:t> </a:t>
            </a:r>
            <a:r>
              <a:rPr lang="bg-BG" sz="6000" dirty="0"/>
              <a:t>РОЖДЕН ДЕН!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ичка за рожден ден в синьо с резки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</Words>
  <Application>Microsoft Office PowerPoint</Application>
  <PresentationFormat>По избор</PresentationFormat>
  <Paragraphs>3</Paragraphs>
  <Slides>1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Картичка за рожден ден в синьо с резки</vt:lpstr>
      <vt:lpstr>ЧЕСТИТ РОЖДЕН ДЕН!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2013-11-14T02:57:05Z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