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C0EA8411-E8BA-4C45-99F8-9DB6FFDA0590}" type="datetime1">
              <a:rPr lang="bg-BG" smtClean="0"/>
              <a:t>18.12.2013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09D8C508-A143-4FC7-94DD-2868E3E037EE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508242C3-3499-4820-8170-77655C7A73D9}" type="datetime1">
              <a:rPr lang="bg-BG" smtClean="0"/>
              <a:pPr/>
              <a:t>18.12.2013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41EFBA75-BA90-4A61-9717-741EDD6841F0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Не се бойте! За да добавите собствено съобщение, просто изберете текста на тази страница и го въведете. </a:t>
            </a:r>
            <a:r>
              <a:rPr lang="bg-BG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Когато въведете възрастта в горния край, </a:t>
            </a:r>
            <a:r>
              <a:rPr lang="bg-BG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тогава автоматично ще се завърти обратно.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 забелязахте ли, че сме сложили знаци, по които да сгъвате? Те са съвсем бледи, но ако не искате да се виждат на картата ви, просто ги изтрийте, преди да печатате.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bg-BG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bg-BG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bg-BG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Не се бойте! За да добавите собствено съобщение, просто изберете текста на тази страница и го въведете. Тогава автоматично ще се завърти обратно.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bg-BG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 забелязахте ли, че сме сложили знаци, по които да сгъвате? Те са съвсем бледи, но ако не искате да се виждат на картата ви, просто ги изтрийте, преди да печатате.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bg-BG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bg-BG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н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авоъгълник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6" name="лъчи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Свободна лини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0" name="Свободна лини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1" name="Свободна лини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2" name="Свободна лини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3" name="Свободна лини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4" name="Свободна лини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5" name="Свободна лини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6" name="Свободна лини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7" name="Свободна лини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8" name="Свободна лини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" name="Свободна лини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0" name="Свободна лини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1" name="Свободна лини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2" name="Свободна лини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3" name="Свободна лини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24" name="граница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8" name="Правоъгълник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30" name="Прав съединител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ав съединител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Контейнер за текст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grpSp>
        <p:nvGrpSpPr>
          <p:cNvPr id="43" name="Група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Правоъгълник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2400">
                <a:latin typeface="+mj-lt"/>
              </a:endParaRPr>
            </a:p>
          </p:txBody>
        </p:sp>
        <p:sp>
          <p:nvSpPr>
            <p:cNvPr id="42" name="Правоъгълник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44" name="Контейнер за текст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bg-BG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/>
              <a:t>№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тре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лъчи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Свободна лини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0" name="Свободна лини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1" name="Свободна лини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2" name="Свободна лини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3" name="Свободна лини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4" name="Свободна лини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5" name="Свободна лини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6" name="Свободна лини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7" name="Свободна лини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8" name="Свободна лини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" name="Свободна лини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0" name="Свободна лини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1" name="Свободна лини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2" name="Свободна лини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23" name="Свободна лини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  <p:sp>
        <p:nvSpPr>
          <p:cNvPr id="24" name="граница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8" name="Правоъгълник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30" name="Прав съединител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ав съединител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Контейнер за текст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472E-075E-43B6-ABA5-58A108D18F20}" type="datetime1">
              <a:rPr lang="bg-BG" smtClean="0"/>
              <a:pPr/>
              <a:t>18.12.2013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bg-BG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bg-BG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онтейнер за текст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ЧЕСТИТ РОЖДЕН ДЕН!</a:t>
            </a:r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bg-BG" dirty="0"/>
          </a:p>
        </p:txBody>
      </p:sp>
      <p:cxnSp>
        <p:nvCxnSpPr>
          <p:cNvPr id="4" name="Прав съединител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авоъгълник 4"/>
          <p:cNvSpPr/>
          <p:nvPr/>
        </p:nvSpPr>
        <p:spPr>
          <a:xfrm>
            <a:off x="-1270000" y="4861035"/>
            <a:ext cx="1243360" cy="3205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g-BG" sz="1400" dirty="0">
                <a:solidFill>
                  <a:schemeClr val="tx1"/>
                </a:solidFill>
              </a:rPr>
              <a:t>Сгънете тук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/>
              <a:t>Честита </a:t>
            </a:r>
            <a:r>
              <a:rPr lang="en-US" dirty="0" smtClean="0"/>
              <a:t>18</a:t>
            </a:r>
            <a:r>
              <a:rPr lang="bg-BG" dirty="0" smtClean="0"/>
              <a:t> </a:t>
            </a:r>
            <a:r>
              <a:rPr lang="bg-BG" dirty="0"/>
              <a:t>годишнина</a:t>
            </a:r>
          </a:p>
        </p:txBody>
      </p:sp>
      <p:cxnSp>
        <p:nvCxnSpPr>
          <p:cNvPr id="3" name="Прав съединител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авоъгълник 3"/>
          <p:cNvSpPr/>
          <p:nvPr/>
        </p:nvSpPr>
        <p:spPr>
          <a:xfrm>
            <a:off x="7793998" y="4861035"/>
            <a:ext cx="1146801" cy="3205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1400" dirty="0">
                <a:solidFill>
                  <a:schemeClr val="tx1"/>
                </a:solidFill>
              </a:rPr>
              <a:t>Сгънете тук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 лъчи на картичка за рожден ден">
  <a:themeElements>
    <a:clrScheme name="Сини лъчи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151</Words>
  <Application>Microsoft Office PowerPoint</Application>
  <PresentationFormat>По избор</PresentationFormat>
  <Paragraphs>11</Paragraphs>
  <Slides>2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Сини лъчи на картичка за рожден ден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cp:lastModifiedBy>Erik Sedliak</cp:lastModifiedBy>
  <cp:revision>1</cp:revision>
  <dcterms:created xsi:type="dcterms:W3CDTF">2013-04-05T19:53:59Z</dcterms:created>
  <dcterms:modified xsi:type="dcterms:W3CDTF">2013-12-18T12:01:07Z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