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Default Extension="png" ContentType="image/p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41.xml" ContentType="application/vnd.openxmlformats-officedocument.presentationml.slide+xml"/>
  <Override PartName="/ppt/slideLayouts/slideLayout4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11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10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slides/slide92.xml" ContentType="application/vnd.openxmlformats-officedocument.presentationml.slide+xml"/>
  <Override PartName="/ppt/presProps.xml" ContentType="application/vnd.openxmlformats-officedocument.presentationml.presProps+xml"/>
  <Override PartName="/customXml/item3.xml" ContentType="application/xml"/>
  <Override PartName="/customXml/itemProps31.xml" ContentType="application/vnd.openxmlformats-officedocument.customXmlProperties+xml"/>
  <Override PartName="/ppt/tableStyles.xml" ContentType="application/vnd.openxmlformats-officedocument.presentationml.tableStyles+xml"/>
  <Override PartName="/ppt/slides/slide33.xml" ContentType="application/vnd.openxmlformats-officedocument.presentationml.slide+xml"/>
  <Override PartName="/ppt/charts/chart11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slides/slide84.xml" ContentType="application/vnd.openxmlformats-officedocument.presentationml.slide+xml"/>
  <Override PartName="/ppt/handoutMasters/handoutMaster11.xml" ContentType="application/vnd.openxmlformats-officedocument.presentationml.handoutMaster+xml"/>
  <Override PartName="/ppt/theme/theme32.xml" ContentType="application/vnd.openxmlformats-officedocument.theme+xml"/>
  <Override PartName="/customXml/item22.xml" ContentType="application/xml"/>
  <Override PartName="/customXml/itemProps22.xml" ContentType="application/vnd.openxmlformats-officedocument.customXmlProperties+xml"/>
  <Override PartName="/ppt/notesMasters/notesMaster11.xml" ContentType="application/vnd.openxmlformats-officedocument.presentationml.notesMaster+xml"/>
  <Override PartName="/ppt/theme/theme23.xml" ContentType="application/vnd.openxmlformats-officedocument.theme+xml"/>
  <Override PartName="/customXml/item13.xml" ContentType="application/xml"/>
  <Override PartName="/customXml/itemProps13.xml" ContentType="application/vnd.openxmlformats-officedocument.customXmlProperties+xml"/>
  <Override PartName="/ppt/slides/slide25.xml" ContentType="application/vnd.openxmlformats-officedocument.presentationml.slide+xml"/>
  <Override PartName="/ppt/slides/slide76.xml" ContentType="application/vnd.openxmlformats-officedocument.presentationml.slide+xml"/>
  <Override PartName="/ppt/slides/slide17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18.xml" ContentType="application/vnd.openxmlformats-officedocument.presentationml.slide+xml"/>
  <Override PartName="/ppt/slides/slide69.xml" ContentType="application/vnd.openxmlformats-officedocument.presentationml.slide+xml"/>
  <Override PartName="/ppt/viewProps.xml" ContentType="application/vnd.openxmlformats-officedocument.presentationml.viewProps+xml"/>
  <Override PartName="/ppt/slides/slide510.xml" ContentType="application/vnd.openxmlformats-officedocument.presentationml.slide+xml"/>
  <Override PartName="/ppt/diagrams/layout11.xml" ContentType="application/vnd.openxmlformats-officedocument.drawingml.diagramLayout+xml"/>
  <Override PartName="/ppt/diagrams/data11.xml" ContentType="application/vnd.openxmlformats-officedocument.drawingml.diagramData+xml"/>
  <Override PartName="/ppt/diagrams/drawing1.xml" ContentType="application/vnd.ms-office.drawingml.diagramDrawing+xml"/>
  <Override PartName="/ppt/diagrams/colors11.xml" ContentType="application/vnd.openxmlformats-officedocument.drawingml.diagramColors+xml"/>
  <Override PartName="/ppt/diagrams/quickStyle11.xml" ContentType="application/vnd.openxmlformats-officedocument.drawingml.diagramStyle+xml"/>
  <Override PartName="/ppt/slides/slide1011.xml" ContentType="application/vnd.openxmlformats-officedocument.presentationml.slide+xml"/>
  <Override PartName="/docProps/custom.xml" ContentType="application/vnd.openxmlformats-officedocument.custom-propertie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custom-properties" Target="/docProps/custom.xml" Id="rId5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14" y="240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1" d="100"/>
          <a:sy n="91" d="100"/>
        </p:scale>
        <p:origin x="3000" y="84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/ppt/slides/slide41.xml" Id="rId8" /><Relationship Type="http://schemas.openxmlformats.org/officeDocument/2006/relationships/slide" Target="/ppt/slides/slide92.xml" Id="rId13" /><Relationship Type="http://schemas.openxmlformats.org/officeDocument/2006/relationships/presProps" Target="/ppt/presProps.xml" Id="rId18" /><Relationship Type="http://schemas.openxmlformats.org/officeDocument/2006/relationships/customXml" Target="/customXml/item3.xml" Id="rId3" /><Relationship Type="http://schemas.openxmlformats.org/officeDocument/2006/relationships/tableStyles" Target="/ppt/tableStyles.xml" Id="rId21" /><Relationship Type="http://schemas.openxmlformats.org/officeDocument/2006/relationships/slide" Target="/ppt/slides/slide33.xml" Id="rId7" /><Relationship Type="http://schemas.openxmlformats.org/officeDocument/2006/relationships/slide" Target="/ppt/slides/slide84.xml" Id="rId12" /><Relationship Type="http://schemas.openxmlformats.org/officeDocument/2006/relationships/handoutMaster" Target="/ppt/handoutMasters/handoutMaster11.xml" Id="rId17" /><Relationship Type="http://schemas.openxmlformats.org/officeDocument/2006/relationships/customXml" Target="/customXml/item22.xml" Id="rId2" /><Relationship Type="http://schemas.openxmlformats.org/officeDocument/2006/relationships/notesMaster" Target="/ppt/notesMasters/notesMaster11.xml" Id="rId16" /><Relationship Type="http://schemas.openxmlformats.org/officeDocument/2006/relationships/theme" Target="/ppt/theme/theme11.xml" Id="rId20" /><Relationship Type="http://schemas.openxmlformats.org/officeDocument/2006/relationships/customXml" Target="/customXml/item13.xml" Id="rId1" /><Relationship Type="http://schemas.openxmlformats.org/officeDocument/2006/relationships/slide" Target="/ppt/slides/slide25.xml" Id="rId6" /><Relationship Type="http://schemas.openxmlformats.org/officeDocument/2006/relationships/slide" Target="/ppt/slides/slide76.xml" Id="rId11" /><Relationship Type="http://schemas.openxmlformats.org/officeDocument/2006/relationships/slide" Target="/ppt/slides/slide17.xml" Id="rId5" /><Relationship Type="http://schemas.openxmlformats.org/officeDocument/2006/relationships/slide" Target="/ppt/slides/slide118.xml" Id="rId15" /><Relationship Type="http://schemas.openxmlformats.org/officeDocument/2006/relationships/slide" Target="/ppt/slides/slide69.xml" Id="rId10" /><Relationship Type="http://schemas.openxmlformats.org/officeDocument/2006/relationships/viewProps" Target="/ppt/viewProps.xml" Id="rId19" /><Relationship Type="http://schemas.openxmlformats.org/officeDocument/2006/relationships/slideMaster" Target="/ppt/slideMasters/slideMaster11.xml" Id="rId4" /><Relationship Type="http://schemas.openxmlformats.org/officeDocument/2006/relationships/slide" Target="/ppt/slides/slide510.xml" Id="rId9" /><Relationship Type="http://schemas.openxmlformats.org/officeDocument/2006/relationships/slide" Target="/ppt/slides/slide1011.xml" Id="rId14" /></Relationships>
</file>

<file path=ppt/charts/_rels/chart11.xml.rels>&#65279;<?xml version="1.0" encoding="utf-8"?><Relationships xmlns="http://schemas.openxmlformats.org/package/2006/relationships"><Relationship Type="http://schemas.openxmlformats.org/officeDocument/2006/relationships/package" Target="/ppt/embeddings/________________Microsoft_Excel1.xlsx" Id="rId3" /><Relationship Type="http://schemas.microsoft.com/office/2011/relationships/chartColorStyle" Target="/ppt/charts/colors1.xml" Id="rId2" /><Relationship Type="http://schemas.microsoft.com/office/2011/relationships/chartStyle" Target="/ppt/charts/style1.xml" Id="rId1" /></Relationships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Серия 1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Серия 2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Серия 3</c:v>
                </c:pt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98891072"/>
        <c:axId val="98890680"/>
      </c:barChart>
      <c:catAx>
        <c:axId val="98891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98890680"/>
        <c:crosses val="autoZero"/>
        <c:auto val="1"/>
        <c:lblAlgn val="ctr"/>
        <c:lblOffset val="100"/>
        <c:noMultiLvlLbl val="0"/>
      </c:catAx>
      <c:valAx>
        <c:axId val="98890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98891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1.xml><?xml version="1.0" encoding="utf-8"?>
<dgm:dataModel xmlns:dgm="http://schemas.openxmlformats.org/drawingml/2006/diagram" xmlns:a="http://schemas.openxmlformats.org/drawingml/2006/main">
  <dgm:ptLst>
    <dgm:pt modelId="{9A7B0222-61A7-4AC3-B8A1-55726EB0E6FA}" type="doc">
      <dgm:prSet loTypeId="urn:microsoft.com/office/officeart/2011/layout/HexagonRadial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B5DBE733-58F8-4033-8CFB-FFFFE640A03E}">
      <dgm:prSet phldrT="[Текст]"/>
      <dgm:spPr/>
      <dgm:t>
        <a:bodyPr/>
        <a:lstStyle/>
        <a:p>
          <a:r>
            <a:rPr lang="bg-BG" dirty="0"/>
            <a:t>Група 1</a:t>
          </a:r>
        </a:p>
      </dgm:t>
    </dgm:pt>
    <dgm:pt modelId="{DEC19D51-529E-4667-8EDD-B24C688DD3A4}" type="parTrans" cxnId="{536F3653-1261-4E17-BCAC-22DCEB3EDF33}">
      <dgm:prSet/>
      <dgm:spPr/>
      <dgm:t>
        <a:bodyPr/>
        <a:lstStyle/>
        <a:p>
          <a:endParaRPr lang="bg-BG"/>
        </a:p>
      </dgm:t>
    </dgm:pt>
    <dgm:pt modelId="{6E39C753-D22C-4715-9D0A-B237BEB60CDF}" type="sibTrans" cxnId="{536F3653-1261-4E17-BCAC-22DCEB3EDF33}">
      <dgm:prSet/>
      <dgm:spPr/>
      <dgm:t>
        <a:bodyPr/>
        <a:lstStyle/>
        <a:p>
          <a:endParaRPr lang="bg-BG"/>
        </a:p>
      </dgm:t>
    </dgm:pt>
    <dgm:pt modelId="{7059DE91-9AC2-4DEF-838F-907CE8D68548}">
      <dgm:prSet phldrT="[Текст]"/>
      <dgm:spPr/>
      <dgm:t>
        <a:bodyPr/>
        <a:lstStyle/>
        <a:p>
          <a:r>
            <a:rPr lang="bg-BG" dirty="0"/>
            <a:t>Задача</a:t>
          </a:r>
        </a:p>
      </dgm:t>
    </dgm:pt>
    <dgm:pt modelId="{4968AAC2-04FF-4BAB-AC22-2EB09A4AC351}" type="parTrans" cxnId="{02C597FB-9525-4A76-8FA5-40AB103C6E46}">
      <dgm:prSet/>
      <dgm:spPr/>
      <dgm:t>
        <a:bodyPr/>
        <a:lstStyle/>
        <a:p>
          <a:endParaRPr lang="bg-BG"/>
        </a:p>
      </dgm:t>
    </dgm:pt>
    <dgm:pt modelId="{C4744FB1-3692-4E7E-B3DF-380239519421}" type="sibTrans" cxnId="{02C597FB-9525-4A76-8FA5-40AB103C6E46}">
      <dgm:prSet/>
      <dgm:spPr/>
      <dgm:t>
        <a:bodyPr/>
        <a:lstStyle/>
        <a:p>
          <a:endParaRPr lang="bg-BG"/>
        </a:p>
      </dgm:t>
    </dgm:pt>
    <dgm:pt modelId="{32B965C3-1914-4CF4-8E5B-4E6519B2EB6B}">
      <dgm:prSet phldrT="[Текст]" custT="1"/>
      <dgm:spPr/>
      <dgm:t>
        <a:bodyPr/>
        <a:lstStyle/>
        <a:p>
          <a:r>
            <a:rPr lang="bg-BG" sz="2200" dirty="0"/>
            <a:t>Задача</a:t>
          </a:r>
        </a:p>
      </dgm:t>
    </dgm:pt>
    <dgm:pt modelId="{BC644C63-61E5-4A55-971A-F725C421F0DE}" type="parTrans" cxnId="{857E99EB-6EC3-4F42-A22F-8962B6C7D06E}">
      <dgm:prSet/>
      <dgm:spPr/>
      <dgm:t>
        <a:bodyPr/>
        <a:lstStyle/>
        <a:p>
          <a:endParaRPr lang="bg-BG"/>
        </a:p>
      </dgm:t>
    </dgm:pt>
    <dgm:pt modelId="{AB3170DB-C340-4AFB-A73C-4B0780BB34AE}" type="sibTrans" cxnId="{857E99EB-6EC3-4F42-A22F-8962B6C7D06E}">
      <dgm:prSet/>
      <dgm:spPr/>
      <dgm:t>
        <a:bodyPr/>
        <a:lstStyle/>
        <a:p>
          <a:endParaRPr lang="bg-BG"/>
        </a:p>
      </dgm:t>
    </dgm:pt>
    <dgm:pt modelId="{A334F331-6DC7-4A23-B461-6B3A5D212575}">
      <dgm:prSet phldrT="[Текст]"/>
      <dgm:spPr/>
      <dgm:t>
        <a:bodyPr/>
        <a:lstStyle/>
        <a:p>
          <a:r>
            <a:rPr lang="bg-BG" dirty="0"/>
            <a:t>Задача</a:t>
          </a:r>
        </a:p>
      </dgm:t>
    </dgm:pt>
    <dgm:pt modelId="{CBE2C959-97DB-489A-9AC6-E84ACB38F4C8}" type="parTrans" cxnId="{C02B269D-9C96-47FB-9DE7-FB0912D328D4}">
      <dgm:prSet/>
      <dgm:spPr/>
      <dgm:t>
        <a:bodyPr/>
        <a:lstStyle/>
        <a:p>
          <a:endParaRPr lang="bg-BG"/>
        </a:p>
      </dgm:t>
    </dgm:pt>
    <dgm:pt modelId="{B7850B6E-5DEF-482B-982B-DCB89930E486}" type="sibTrans" cxnId="{C02B269D-9C96-47FB-9DE7-FB0912D328D4}">
      <dgm:prSet/>
      <dgm:spPr/>
      <dgm:t>
        <a:bodyPr/>
        <a:lstStyle/>
        <a:p>
          <a:endParaRPr lang="bg-BG"/>
        </a:p>
      </dgm:t>
    </dgm:pt>
    <dgm:pt modelId="{3ED00B4E-3800-4316-8925-76FCA9E723E2}">
      <dgm:prSet phldrT="[Текст]"/>
      <dgm:spPr/>
      <dgm:t>
        <a:bodyPr/>
        <a:lstStyle/>
        <a:p>
          <a:r>
            <a:rPr lang="bg-BG" dirty="0"/>
            <a:t>Задача</a:t>
          </a:r>
        </a:p>
      </dgm:t>
    </dgm:pt>
    <dgm:pt modelId="{727DD9C8-B62F-4F35-A496-7AF63EE3B6F2}" type="parTrans" cxnId="{E8039605-CB48-4C57-806C-2A3A82A57DDF}">
      <dgm:prSet/>
      <dgm:spPr/>
      <dgm:t>
        <a:bodyPr/>
        <a:lstStyle/>
        <a:p>
          <a:endParaRPr lang="bg-BG"/>
        </a:p>
      </dgm:t>
    </dgm:pt>
    <dgm:pt modelId="{F9919689-3187-437B-B7FC-94F014368EB9}" type="sibTrans" cxnId="{E8039605-CB48-4C57-806C-2A3A82A57DDF}">
      <dgm:prSet/>
      <dgm:spPr/>
      <dgm:t>
        <a:bodyPr/>
        <a:lstStyle/>
        <a:p>
          <a:endParaRPr lang="bg-BG"/>
        </a:p>
      </dgm:t>
    </dgm:pt>
    <dgm:pt modelId="{B9F01F5C-B9D1-43F7-B044-400EA49DB08C}">
      <dgm:prSet phldrT="[Текст]"/>
      <dgm:spPr/>
      <dgm:t>
        <a:bodyPr/>
        <a:lstStyle/>
        <a:p>
          <a:r>
            <a:rPr lang="bg-BG" dirty="0"/>
            <a:t>Задача</a:t>
          </a:r>
        </a:p>
      </dgm:t>
    </dgm:pt>
    <dgm:pt modelId="{016C3059-FB2D-4202-B236-6B98FDD6BCBB}" type="parTrans" cxnId="{9FA4F12F-419F-43BE-A2E1-DBAE8FA2102E}">
      <dgm:prSet/>
      <dgm:spPr/>
      <dgm:t>
        <a:bodyPr/>
        <a:lstStyle/>
        <a:p>
          <a:endParaRPr lang="bg-BG"/>
        </a:p>
      </dgm:t>
    </dgm:pt>
    <dgm:pt modelId="{B6EB7BA1-C6D5-4F89-B1C3-7565F8553DA6}" type="sibTrans" cxnId="{9FA4F12F-419F-43BE-A2E1-DBAE8FA2102E}">
      <dgm:prSet/>
      <dgm:spPr/>
      <dgm:t>
        <a:bodyPr/>
        <a:lstStyle/>
        <a:p>
          <a:endParaRPr lang="bg-BG"/>
        </a:p>
      </dgm:t>
    </dgm:pt>
    <dgm:pt modelId="{BCEF7F53-FE75-4BB5-9299-06D915C50A63}">
      <dgm:prSet phldrT="[Текст]"/>
      <dgm:spPr/>
      <dgm:t>
        <a:bodyPr/>
        <a:lstStyle/>
        <a:p>
          <a:r>
            <a:rPr lang="bg-BG" dirty="0"/>
            <a:t>Задача</a:t>
          </a:r>
        </a:p>
      </dgm:t>
    </dgm:pt>
    <dgm:pt modelId="{C954942D-36E1-4476-A621-D1759EE60D22}" type="parTrans" cxnId="{22445163-AC22-4C2D-A75E-19404B9BF967}">
      <dgm:prSet/>
      <dgm:spPr/>
      <dgm:t>
        <a:bodyPr/>
        <a:lstStyle/>
        <a:p>
          <a:endParaRPr lang="bg-BG"/>
        </a:p>
      </dgm:t>
    </dgm:pt>
    <dgm:pt modelId="{3E3195F7-AC1A-44C8-A6D7-18CC260A486E}" type="sibTrans" cxnId="{22445163-AC22-4C2D-A75E-19404B9BF967}">
      <dgm:prSet/>
      <dgm:spPr/>
      <dgm:t>
        <a:bodyPr/>
        <a:lstStyle/>
        <a:p>
          <a:endParaRPr lang="bg-BG"/>
        </a:p>
      </dgm:t>
    </dgm:pt>
    <dgm:pt modelId="{8E085EBD-1ED4-482D-97E2-CA43262C4BF3}" type="pres">
      <dgm:prSet presAssocID="{9A7B0222-61A7-4AC3-B8A1-55726EB0E6F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bg-BG"/>
        </a:p>
      </dgm:t>
    </dgm:pt>
    <dgm:pt modelId="{B7DECB3B-107A-476B-AFC4-3D2647B9983A}" type="pres">
      <dgm:prSet presAssocID="{B5DBE733-58F8-4033-8CFB-FFFFE640A03E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bg-BG"/>
        </a:p>
      </dgm:t>
    </dgm:pt>
    <dgm:pt modelId="{F53A252C-E280-430A-BFAD-9402CC0942DF}" type="pres">
      <dgm:prSet presAssocID="{7059DE91-9AC2-4DEF-838F-907CE8D68548}" presName="Accent1" presStyleCnt="0"/>
      <dgm:spPr/>
      <dgm:t>
        <a:bodyPr/>
        <a:lstStyle/>
        <a:p>
          <a:endParaRPr lang="bg-BG"/>
        </a:p>
      </dgm:t>
    </dgm:pt>
    <dgm:pt modelId="{538A89EC-3010-477E-9950-70EE1F66A7CE}" type="pres">
      <dgm:prSet presAssocID="{7059DE91-9AC2-4DEF-838F-907CE8D68548}" presName="Accent" presStyleLbl="bgShp" presStyleIdx="0" presStyleCnt="6"/>
      <dgm:spPr/>
      <dgm:t>
        <a:bodyPr/>
        <a:lstStyle/>
        <a:p>
          <a:endParaRPr lang="bg-BG"/>
        </a:p>
      </dgm:t>
    </dgm:pt>
    <dgm:pt modelId="{11D20EFE-8F6B-420F-86CA-7F3F82A375A2}" type="pres">
      <dgm:prSet presAssocID="{7059DE91-9AC2-4DEF-838F-907CE8D68548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2EBD5B43-4E61-4A6E-9305-8CDF66D0C526}" type="pres">
      <dgm:prSet presAssocID="{32B965C3-1914-4CF4-8E5B-4E6519B2EB6B}" presName="Accent2" presStyleCnt="0"/>
      <dgm:spPr/>
      <dgm:t>
        <a:bodyPr/>
        <a:lstStyle/>
        <a:p>
          <a:endParaRPr lang="bg-BG"/>
        </a:p>
      </dgm:t>
    </dgm:pt>
    <dgm:pt modelId="{BFB85434-77DB-45BE-8D7F-460FD0CD5189}" type="pres">
      <dgm:prSet presAssocID="{32B965C3-1914-4CF4-8E5B-4E6519B2EB6B}" presName="Accent" presStyleLbl="bgShp" presStyleIdx="1" presStyleCnt="6"/>
      <dgm:spPr/>
      <dgm:t>
        <a:bodyPr/>
        <a:lstStyle/>
        <a:p>
          <a:endParaRPr lang="bg-BG"/>
        </a:p>
      </dgm:t>
    </dgm:pt>
    <dgm:pt modelId="{B6377B03-92CF-4860-8168-C601FA12EF07}" type="pres">
      <dgm:prSet presAssocID="{32B965C3-1914-4CF4-8E5B-4E6519B2EB6B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755A42C6-9F9F-4445-B05D-386E65FBA305}" type="pres">
      <dgm:prSet presAssocID="{A334F331-6DC7-4A23-B461-6B3A5D212575}" presName="Accent3" presStyleCnt="0"/>
      <dgm:spPr/>
      <dgm:t>
        <a:bodyPr/>
        <a:lstStyle/>
        <a:p>
          <a:endParaRPr lang="bg-BG"/>
        </a:p>
      </dgm:t>
    </dgm:pt>
    <dgm:pt modelId="{910F8132-28BB-4465-AFC2-04FB2FC51882}" type="pres">
      <dgm:prSet presAssocID="{A334F331-6DC7-4A23-B461-6B3A5D212575}" presName="Accent" presStyleLbl="bgShp" presStyleIdx="2" presStyleCnt="6"/>
      <dgm:spPr/>
      <dgm:t>
        <a:bodyPr/>
        <a:lstStyle/>
        <a:p>
          <a:endParaRPr lang="bg-BG"/>
        </a:p>
      </dgm:t>
    </dgm:pt>
    <dgm:pt modelId="{53826000-B0F4-464F-93E7-456C62C944D8}" type="pres">
      <dgm:prSet presAssocID="{A334F331-6DC7-4A23-B461-6B3A5D212575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AA31392E-372A-4C33-9774-1A31B2873045}" type="pres">
      <dgm:prSet presAssocID="{3ED00B4E-3800-4316-8925-76FCA9E723E2}" presName="Accent4" presStyleCnt="0"/>
      <dgm:spPr/>
      <dgm:t>
        <a:bodyPr/>
        <a:lstStyle/>
        <a:p>
          <a:endParaRPr lang="bg-BG"/>
        </a:p>
      </dgm:t>
    </dgm:pt>
    <dgm:pt modelId="{BC3E8580-27F4-45F8-A191-1A3C0A9EC309}" type="pres">
      <dgm:prSet presAssocID="{3ED00B4E-3800-4316-8925-76FCA9E723E2}" presName="Accent" presStyleLbl="bgShp" presStyleIdx="3" presStyleCnt="6"/>
      <dgm:spPr/>
      <dgm:t>
        <a:bodyPr/>
        <a:lstStyle/>
        <a:p>
          <a:endParaRPr lang="bg-BG"/>
        </a:p>
      </dgm:t>
    </dgm:pt>
    <dgm:pt modelId="{52FBF32A-7E89-4A96-9F9C-4C3F40CF862D}" type="pres">
      <dgm:prSet presAssocID="{3ED00B4E-3800-4316-8925-76FCA9E723E2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A5706ECD-E749-44B9-9918-5FBA7A6B2ECE}" type="pres">
      <dgm:prSet presAssocID="{B9F01F5C-B9D1-43F7-B044-400EA49DB08C}" presName="Accent5" presStyleCnt="0"/>
      <dgm:spPr/>
      <dgm:t>
        <a:bodyPr/>
        <a:lstStyle/>
        <a:p>
          <a:endParaRPr lang="bg-BG"/>
        </a:p>
      </dgm:t>
    </dgm:pt>
    <dgm:pt modelId="{1144ACC3-EC5D-4BCB-98F5-41911FD32B42}" type="pres">
      <dgm:prSet presAssocID="{B9F01F5C-B9D1-43F7-B044-400EA49DB08C}" presName="Accent" presStyleLbl="bgShp" presStyleIdx="4" presStyleCnt="6"/>
      <dgm:spPr/>
      <dgm:t>
        <a:bodyPr/>
        <a:lstStyle/>
        <a:p>
          <a:endParaRPr lang="bg-BG"/>
        </a:p>
      </dgm:t>
    </dgm:pt>
    <dgm:pt modelId="{31B99239-01AF-470D-AE87-798D4773AB49}" type="pres">
      <dgm:prSet presAssocID="{B9F01F5C-B9D1-43F7-B044-400EA49DB08C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ECA07DE4-6324-48C2-9F9A-F7C9704105F9}" type="pres">
      <dgm:prSet presAssocID="{BCEF7F53-FE75-4BB5-9299-06D915C50A63}" presName="Accent6" presStyleCnt="0"/>
      <dgm:spPr/>
      <dgm:t>
        <a:bodyPr/>
        <a:lstStyle/>
        <a:p>
          <a:endParaRPr lang="bg-BG"/>
        </a:p>
      </dgm:t>
    </dgm:pt>
    <dgm:pt modelId="{18346946-B1E2-4E5F-831C-76BAD6CFCA92}" type="pres">
      <dgm:prSet presAssocID="{BCEF7F53-FE75-4BB5-9299-06D915C50A63}" presName="Accent" presStyleLbl="bgShp" presStyleIdx="5" presStyleCnt="6"/>
      <dgm:spPr/>
      <dgm:t>
        <a:bodyPr/>
        <a:lstStyle/>
        <a:p>
          <a:endParaRPr lang="bg-BG"/>
        </a:p>
      </dgm:t>
    </dgm:pt>
    <dgm:pt modelId="{82A90493-6895-4BFA-9922-F0AEB2B00E2C}" type="pres">
      <dgm:prSet presAssocID="{BCEF7F53-FE75-4BB5-9299-06D915C50A63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C02B269D-9C96-47FB-9DE7-FB0912D328D4}" srcId="{B5DBE733-58F8-4033-8CFB-FFFFE640A03E}" destId="{A334F331-6DC7-4A23-B461-6B3A5D212575}" srcOrd="2" destOrd="0" parTransId="{CBE2C959-97DB-489A-9AC6-E84ACB38F4C8}" sibTransId="{B7850B6E-5DEF-482B-982B-DCB89930E486}"/>
    <dgm:cxn modelId="{FEA2B1C9-2B5F-4409-B23B-E922D1BE3842}" type="presOf" srcId="{7059DE91-9AC2-4DEF-838F-907CE8D68548}" destId="{11D20EFE-8F6B-420F-86CA-7F3F82A375A2}" srcOrd="0" destOrd="0" presId="urn:microsoft.com/office/officeart/2011/layout/HexagonRadial"/>
    <dgm:cxn modelId="{E8039605-CB48-4C57-806C-2A3A82A57DDF}" srcId="{B5DBE733-58F8-4033-8CFB-FFFFE640A03E}" destId="{3ED00B4E-3800-4316-8925-76FCA9E723E2}" srcOrd="3" destOrd="0" parTransId="{727DD9C8-B62F-4F35-A496-7AF63EE3B6F2}" sibTransId="{F9919689-3187-437B-B7FC-94F014368EB9}"/>
    <dgm:cxn modelId="{46CE761A-F096-4CCC-BE35-7E024FE10F6C}" type="presOf" srcId="{B9F01F5C-B9D1-43F7-B044-400EA49DB08C}" destId="{31B99239-01AF-470D-AE87-798D4773AB49}" srcOrd="0" destOrd="0" presId="urn:microsoft.com/office/officeart/2011/layout/HexagonRadial"/>
    <dgm:cxn modelId="{536F3653-1261-4E17-BCAC-22DCEB3EDF33}" srcId="{9A7B0222-61A7-4AC3-B8A1-55726EB0E6FA}" destId="{B5DBE733-58F8-4033-8CFB-FFFFE640A03E}" srcOrd="0" destOrd="0" parTransId="{DEC19D51-529E-4667-8EDD-B24C688DD3A4}" sibTransId="{6E39C753-D22C-4715-9D0A-B237BEB60CDF}"/>
    <dgm:cxn modelId="{857E99EB-6EC3-4F42-A22F-8962B6C7D06E}" srcId="{B5DBE733-58F8-4033-8CFB-FFFFE640A03E}" destId="{32B965C3-1914-4CF4-8E5B-4E6519B2EB6B}" srcOrd="1" destOrd="0" parTransId="{BC644C63-61E5-4A55-971A-F725C421F0DE}" sibTransId="{AB3170DB-C340-4AFB-A73C-4B0780BB34AE}"/>
    <dgm:cxn modelId="{EC56D12B-9371-4F12-B8FB-A8E807763182}" type="presOf" srcId="{3ED00B4E-3800-4316-8925-76FCA9E723E2}" destId="{52FBF32A-7E89-4A96-9F9C-4C3F40CF862D}" srcOrd="0" destOrd="0" presId="urn:microsoft.com/office/officeart/2011/layout/HexagonRadial"/>
    <dgm:cxn modelId="{94413C1D-4C05-490A-A9EF-2F3968ECF1FD}" type="presOf" srcId="{9A7B0222-61A7-4AC3-B8A1-55726EB0E6FA}" destId="{8E085EBD-1ED4-482D-97E2-CA43262C4BF3}" srcOrd="0" destOrd="0" presId="urn:microsoft.com/office/officeart/2011/layout/HexagonRadial"/>
    <dgm:cxn modelId="{22445163-AC22-4C2D-A75E-19404B9BF967}" srcId="{B5DBE733-58F8-4033-8CFB-FFFFE640A03E}" destId="{BCEF7F53-FE75-4BB5-9299-06D915C50A63}" srcOrd="5" destOrd="0" parTransId="{C954942D-36E1-4476-A621-D1759EE60D22}" sibTransId="{3E3195F7-AC1A-44C8-A6D7-18CC260A486E}"/>
    <dgm:cxn modelId="{9FA4F12F-419F-43BE-A2E1-DBAE8FA2102E}" srcId="{B5DBE733-58F8-4033-8CFB-FFFFE640A03E}" destId="{B9F01F5C-B9D1-43F7-B044-400EA49DB08C}" srcOrd="4" destOrd="0" parTransId="{016C3059-FB2D-4202-B236-6B98FDD6BCBB}" sibTransId="{B6EB7BA1-C6D5-4F89-B1C3-7565F8553DA6}"/>
    <dgm:cxn modelId="{19C09898-26CF-4F13-8369-E6AD95CF0644}" type="presOf" srcId="{32B965C3-1914-4CF4-8E5B-4E6519B2EB6B}" destId="{B6377B03-92CF-4860-8168-C601FA12EF07}" srcOrd="0" destOrd="0" presId="urn:microsoft.com/office/officeart/2011/layout/HexagonRadial"/>
    <dgm:cxn modelId="{02C597FB-9525-4A76-8FA5-40AB103C6E46}" srcId="{B5DBE733-58F8-4033-8CFB-FFFFE640A03E}" destId="{7059DE91-9AC2-4DEF-838F-907CE8D68548}" srcOrd="0" destOrd="0" parTransId="{4968AAC2-04FF-4BAB-AC22-2EB09A4AC351}" sibTransId="{C4744FB1-3692-4E7E-B3DF-380239519421}"/>
    <dgm:cxn modelId="{6AC2AF47-BC9B-47C0-8ACB-98BCF4EA4291}" type="presOf" srcId="{B5DBE733-58F8-4033-8CFB-FFFFE640A03E}" destId="{B7DECB3B-107A-476B-AFC4-3D2647B9983A}" srcOrd="0" destOrd="0" presId="urn:microsoft.com/office/officeart/2011/layout/HexagonRadial"/>
    <dgm:cxn modelId="{E0D61CA8-BEA6-4DBC-B17F-57375FDF1C0E}" type="presOf" srcId="{BCEF7F53-FE75-4BB5-9299-06D915C50A63}" destId="{82A90493-6895-4BFA-9922-F0AEB2B00E2C}" srcOrd="0" destOrd="0" presId="urn:microsoft.com/office/officeart/2011/layout/HexagonRadial"/>
    <dgm:cxn modelId="{6E70BA1A-7A6E-4B37-8717-44ED604A2F90}" type="presOf" srcId="{A334F331-6DC7-4A23-B461-6B3A5D212575}" destId="{53826000-B0F4-464F-93E7-456C62C944D8}" srcOrd="0" destOrd="0" presId="urn:microsoft.com/office/officeart/2011/layout/HexagonRadial"/>
    <dgm:cxn modelId="{AD1987B1-9685-4E72-85F0-7FBF08E4A980}" type="presParOf" srcId="{8E085EBD-1ED4-482D-97E2-CA43262C4BF3}" destId="{B7DECB3B-107A-476B-AFC4-3D2647B9983A}" srcOrd="0" destOrd="0" presId="urn:microsoft.com/office/officeart/2011/layout/HexagonRadial"/>
    <dgm:cxn modelId="{FCE54FFB-FFB5-4538-9B7F-E3CB38684959}" type="presParOf" srcId="{8E085EBD-1ED4-482D-97E2-CA43262C4BF3}" destId="{F53A252C-E280-430A-BFAD-9402CC0942DF}" srcOrd="1" destOrd="0" presId="urn:microsoft.com/office/officeart/2011/layout/HexagonRadial"/>
    <dgm:cxn modelId="{4E7A9A3C-9807-4EEA-97EE-4B74387685F1}" type="presParOf" srcId="{F53A252C-E280-430A-BFAD-9402CC0942DF}" destId="{538A89EC-3010-477E-9950-70EE1F66A7CE}" srcOrd="0" destOrd="0" presId="urn:microsoft.com/office/officeart/2011/layout/HexagonRadial"/>
    <dgm:cxn modelId="{09818076-BFD0-4520-A44F-A41FBF26AFBE}" type="presParOf" srcId="{8E085EBD-1ED4-482D-97E2-CA43262C4BF3}" destId="{11D20EFE-8F6B-420F-86CA-7F3F82A375A2}" srcOrd="2" destOrd="0" presId="urn:microsoft.com/office/officeart/2011/layout/HexagonRadial"/>
    <dgm:cxn modelId="{1A3F6DFB-DF55-43E4-A798-CEEAAEA8D1E5}" type="presParOf" srcId="{8E085EBD-1ED4-482D-97E2-CA43262C4BF3}" destId="{2EBD5B43-4E61-4A6E-9305-8CDF66D0C526}" srcOrd="3" destOrd="0" presId="urn:microsoft.com/office/officeart/2011/layout/HexagonRadial"/>
    <dgm:cxn modelId="{106F1836-B93F-4DFD-AACA-707A6B988FCF}" type="presParOf" srcId="{2EBD5B43-4E61-4A6E-9305-8CDF66D0C526}" destId="{BFB85434-77DB-45BE-8D7F-460FD0CD5189}" srcOrd="0" destOrd="0" presId="urn:microsoft.com/office/officeart/2011/layout/HexagonRadial"/>
    <dgm:cxn modelId="{D81568F1-CE3B-4384-AA5A-E243E5A13DC8}" type="presParOf" srcId="{8E085EBD-1ED4-482D-97E2-CA43262C4BF3}" destId="{B6377B03-92CF-4860-8168-C601FA12EF07}" srcOrd="4" destOrd="0" presId="urn:microsoft.com/office/officeart/2011/layout/HexagonRadial"/>
    <dgm:cxn modelId="{49B4D0E3-F466-4689-B0EF-5CD4BC780FB3}" type="presParOf" srcId="{8E085EBD-1ED4-482D-97E2-CA43262C4BF3}" destId="{755A42C6-9F9F-4445-B05D-386E65FBA305}" srcOrd="5" destOrd="0" presId="urn:microsoft.com/office/officeart/2011/layout/HexagonRadial"/>
    <dgm:cxn modelId="{B40498EA-140B-47DE-907E-B105F222182C}" type="presParOf" srcId="{755A42C6-9F9F-4445-B05D-386E65FBA305}" destId="{910F8132-28BB-4465-AFC2-04FB2FC51882}" srcOrd="0" destOrd="0" presId="urn:microsoft.com/office/officeart/2011/layout/HexagonRadial"/>
    <dgm:cxn modelId="{C31D96F1-B84D-46BD-AF6B-97F6EC08DD6D}" type="presParOf" srcId="{8E085EBD-1ED4-482D-97E2-CA43262C4BF3}" destId="{53826000-B0F4-464F-93E7-456C62C944D8}" srcOrd="6" destOrd="0" presId="urn:microsoft.com/office/officeart/2011/layout/HexagonRadial"/>
    <dgm:cxn modelId="{AE33F274-275C-4951-BA32-78A4C465E111}" type="presParOf" srcId="{8E085EBD-1ED4-482D-97E2-CA43262C4BF3}" destId="{AA31392E-372A-4C33-9774-1A31B2873045}" srcOrd="7" destOrd="0" presId="urn:microsoft.com/office/officeart/2011/layout/HexagonRadial"/>
    <dgm:cxn modelId="{6A95C71E-A834-43E1-8514-DB893C881D43}" type="presParOf" srcId="{AA31392E-372A-4C33-9774-1A31B2873045}" destId="{BC3E8580-27F4-45F8-A191-1A3C0A9EC309}" srcOrd="0" destOrd="0" presId="urn:microsoft.com/office/officeart/2011/layout/HexagonRadial"/>
    <dgm:cxn modelId="{749263FB-98B6-4196-B7F7-EB8DCFEAA7AC}" type="presParOf" srcId="{8E085EBD-1ED4-482D-97E2-CA43262C4BF3}" destId="{52FBF32A-7E89-4A96-9F9C-4C3F40CF862D}" srcOrd="8" destOrd="0" presId="urn:microsoft.com/office/officeart/2011/layout/HexagonRadial"/>
    <dgm:cxn modelId="{1A6EB9F8-562A-449C-8C8B-7E1680BE5BEA}" type="presParOf" srcId="{8E085EBD-1ED4-482D-97E2-CA43262C4BF3}" destId="{A5706ECD-E749-44B9-9918-5FBA7A6B2ECE}" srcOrd="9" destOrd="0" presId="urn:microsoft.com/office/officeart/2011/layout/HexagonRadial"/>
    <dgm:cxn modelId="{EB6543E5-DA29-4510-BA7D-1E76B9EA357E}" type="presParOf" srcId="{A5706ECD-E749-44B9-9918-5FBA7A6B2ECE}" destId="{1144ACC3-EC5D-4BCB-98F5-41911FD32B42}" srcOrd="0" destOrd="0" presId="urn:microsoft.com/office/officeart/2011/layout/HexagonRadial"/>
    <dgm:cxn modelId="{E36C8045-F048-4DC1-B2B3-A7E8965DA661}" type="presParOf" srcId="{8E085EBD-1ED4-482D-97E2-CA43262C4BF3}" destId="{31B99239-01AF-470D-AE87-798D4773AB49}" srcOrd="10" destOrd="0" presId="urn:microsoft.com/office/officeart/2011/layout/HexagonRadial"/>
    <dgm:cxn modelId="{09ED7522-6E78-4BE6-A926-00A39545CAC0}" type="presParOf" srcId="{8E085EBD-1ED4-482D-97E2-CA43262C4BF3}" destId="{ECA07DE4-6324-48C2-9F9A-F7C9704105F9}" srcOrd="11" destOrd="0" presId="urn:microsoft.com/office/officeart/2011/layout/HexagonRadial"/>
    <dgm:cxn modelId="{65DA3653-254F-46BC-860B-92100A23E657}" type="presParOf" srcId="{ECA07DE4-6324-48C2-9F9A-F7C9704105F9}" destId="{18346946-B1E2-4E5F-831C-76BAD6CFCA92}" srcOrd="0" destOrd="0" presId="urn:microsoft.com/office/officeart/2011/layout/HexagonRadial"/>
    <dgm:cxn modelId="{44D46D91-B595-4A71-958B-09A1E2382D71}" type="presParOf" srcId="{8E085EBD-1ED4-482D-97E2-CA43262C4BF3}" destId="{82A90493-6895-4BFA-9922-F0AEB2B00E2C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DECB3B-107A-476B-AFC4-3D2647B9983A}">
      <dsp:nvSpPr>
        <dsp:cNvPr id="0" name=""/>
        <dsp:cNvSpPr/>
      </dsp:nvSpPr>
      <dsp:spPr>
        <a:xfrm>
          <a:off x="1461566" y="1438054"/>
          <a:ext cx="1827829" cy="1581146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200" kern="1200" dirty="0"/>
            <a:t>Група 1</a:t>
          </a:r>
        </a:p>
      </dsp:txBody>
      <dsp:txXfrm>
        <a:off x="1764463" y="1700072"/>
        <a:ext cx="1222035" cy="1057110"/>
      </dsp:txXfrm>
    </dsp:sp>
    <dsp:sp modelId="{BFB85434-77DB-45BE-8D7F-460FD0CD5189}">
      <dsp:nvSpPr>
        <dsp:cNvPr id="0" name=""/>
        <dsp:cNvSpPr/>
      </dsp:nvSpPr>
      <dsp:spPr>
        <a:xfrm>
          <a:off x="2606138" y="681582"/>
          <a:ext cx="689634" cy="59421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1D20EFE-8F6B-420F-86CA-7F3F82A375A2}">
      <dsp:nvSpPr>
        <dsp:cNvPr id="0" name=""/>
        <dsp:cNvSpPr/>
      </dsp:nvSpPr>
      <dsp:spPr>
        <a:xfrm>
          <a:off x="1629935" y="0"/>
          <a:ext cx="1497893" cy="1295853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200" kern="1200" dirty="0"/>
            <a:t>Задача</a:t>
          </a:r>
        </a:p>
      </dsp:txBody>
      <dsp:txXfrm>
        <a:off x="1878168" y="214750"/>
        <a:ext cx="1001427" cy="866353"/>
      </dsp:txXfrm>
    </dsp:sp>
    <dsp:sp modelId="{910F8132-28BB-4465-AFC2-04FB2FC51882}">
      <dsp:nvSpPr>
        <dsp:cNvPr id="0" name=""/>
        <dsp:cNvSpPr/>
      </dsp:nvSpPr>
      <dsp:spPr>
        <a:xfrm>
          <a:off x="3410995" y="1792441"/>
          <a:ext cx="689634" cy="59421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6377B03-92CF-4860-8168-C601FA12EF07}">
      <dsp:nvSpPr>
        <dsp:cNvPr id="0" name=""/>
        <dsp:cNvSpPr/>
      </dsp:nvSpPr>
      <dsp:spPr>
        <a:xfrm>
          <a:off x="3003677" y="797036"/>
          <a:ext cx="1497893" cy="1295853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200" kern="1200" dirty="0"/>
            <a:t>Задача</a:t>
          </a:r>
        </a:p>
      </dsp:txBody>
      <dsp:txXfrm>
        <a:off x="3251910" y="1011786"/>
        <a:ext cx="1001427" cy="866353"/>
      </dsp:txXfrm>
    </dsp:sp>
    <dsp:sp modelId="{BC3E8580-27F4-45F8-A191-1A3C0A9EC309}">
      <dsp:nvSpPr>
        <dsp:cNvPr id="0" name=""/>
        <dsp:cNvSpPr/>
      </dsp:nvSpPr>
      <dsp:spPr>
        <a:xfrm>
          <a:off x="2851889" y="3046392"/>
          <a:ext cx="689634" cy="59421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3826000-B0F4-464F-93E7-456C62C944D8}">
      <dsp:nvSpPr>
        <dsp:cNvPr id="0" name=""/>
        <dsp:cNvSpPr/>
      </dsp:nvSpPr>
      <dsp:spPr>
        <a:xfrm>
          <a:off x="3003677" y="2363918"/>
          <a:ext cx="1497893" cy="1295853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200" kern="1200" dirty="0"/>
            <a:t>Задача</a:t>
          </a:r>
        </a:p>
      </dsp:txBody>
      <dsp:txXfrm>
        <a:off x="3251910" y="2578668"/>
        <a:ext cx="1001427" cy="866353"/>
      </dsp:txXfrm>
    </dsp:sp>
    <dsp:sp modelId="{1144ACC3-EC5D-4BCB-98F5-41911FD32B42}">
      <dsp:nvSpPr>
        <dsp:cNvPr id="0" name=""/>
        <dsp:cNvSpPr/>
      </dsp:nvSpPr>
      <dsp:spPr>
        <a:xfrm>
          <a:off x="1464967" y="3176557"/>
          <a:ext cx="689634" cy="59421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FBF32A-7E89-4A96-9F9C-4C3F40CF862D}">
      <dsp:nvSpPr>
        <dsp:cNvPr id="0" name=""/>
        <dsp:cNvSpPr/>
      </dsp:nvSpPr>
      <dsp:spPr>
        <a:xfrm>
          <a:off x="1629935" y="3161846"/>
          <a:ext cx="1497893" cy="1295853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200" kern="1200" dirty="0"/>
            <a:t>Задача</a:t>
          </a:r>
        </a:p>
      </dsp:txBody>
      <dsp:txXfrm>
        <a:off x="1878168" y="3376596"/>
        <a:ext cx="1001427" cy="866353"/>
      </dsp:txXfrm>
    </dsp:sp>
    <dsp:sp modelId="{18346946-B1E2-4E5F-831C-76BAD6CFCA92}">
      <dsp:nvSpPr>
        <dsp:cNvPr id="0" name=""/>
        <dsp:cNvSpPr/>
      </dsp:nvSpPr>
      <dsp:spPr>
        <a:xfrm>
          <a:off x="646930" y="2066143"/>
          <a:ext cx="689634" cy="59421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1B99239-01AF-470D-AE87-798D4773AB49}">
      <dsp:nvSpPr>
        <dsp:cNvPr id="0" name=""/>
        <dsp:cNvSpPr/>
      </dsp:nvSpPr>
      <dsp:spPr>
        <a:xfrm>
          <a:off x="249816" y="2364809"/>
          <a:ext cx="1497893" cy="1295853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200" kern="1200" dirty="0"/>
            <a:t>Задача</a:t>
          </a:r>
        </a:p>
      </dsp:txBody>
      <dsp:txXfrm>
        <a:off x="498049" y="2579559"/>
        <a:ext cx="1001427" cy="866353"/>
      </dsp:txXfrm>
    </dsp:sp>
    <dsp:sp modelId="{82A90493-6895-4BFA-9922-F0AEB2B00E2C}">
      <dsp:nvSpPr>
        <dsp:cNvPr id="0" name=""/>
        <dsp:cNvSpPr/>
      </dsp:nvSpPr>
      <dsp:spPr>
        <a:xfrm>
          <a:off x="249816" y="795253"/>
          <a:ext cx="1497893" cy="1295853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200" kern="1200" dirty="0"/>
            <a:t>Задача</a:t>
          </a:r>
        </a:p>
      </dsp:txBody>
      <dsp:txXfrm>
        <a:off x="498049" y="1010003"/>
        <a:ext cx="1001427" cy="866353"/>
      </dsp:txXfrm>
    </dsp:sp>
  </dsp:spTree>
</dsp:drawing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Радиален шестоъгълник"/>
  <dgm:desc val="Използвайте, за да покажете последователен процес, който е свързан с една централна идея или тема. Ограничен до шест фигури от ниво 2. Работи най-добре с малки количества текст. Неизползваният текст не се появява, но остава наличен, ако сменяте оформленията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2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ен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bg-BG" sz="1200"/>
            </a:lvl1pPr>
          </a:lstStyle>
          <a:p>
            <a:endParaRPr lang="bg-BG" dirty="0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bg-BG" sz="1200"/>
            </a:lvl1pPr>
          </a:lstStyle>
          <a:p>
            <a:fld id="{029A4855-EAB2-4558-9D2E-7FE15F141AB7}" type="datetime1">
              <a:rPr lang="bg-BG" smtClean="0"/>
              <a:t>28.11.2013 г.</a:t>
            </a:fld>
            <a:endParaRPr lang="bg-BG" dirty="0"/>
          </a:p>
        </p:txBody>
      </p:sp>
      <p:sp>
        <p:nvSpPr>
          <p:cNvPr id="4" name="Контейнер за долен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bg-BG" sz="1200"/>
            </a:lvl1pPr>
          </a:lstStyle>
          <a:p>
            <a:endParaRPr lang="bg-BG" dirty="0"/>
          </a:p>
        </p:txBody>
      </p:sp>
      <p:sp>
        <p:nvSpPr>
          <p:cNvPr id="5" name="Контейнер за номер на слайд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bg-BG" sz="1200"/>
            </a:lvl1pPr>
          </a:lstStyle>
          <a:p>
            <a:fld id="{5DE4C80B-8910-445E-8D30-7A590951118B}" type="slidenum">
              <a:rPr lang="bg-BG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6212540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3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ен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bg-BG" sz="1200"/>
            </a:lvl1pPr>
          </a:lstStyle>
          <a:p>
            <a:endParaRPr lang="bg-BG" noProof="0" dirty="0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bg-BG" sz="1200"/>
            </a:lvl1pPr>
          </a:lstStyle>
          <a:p>
            <a:fld id="{B44C7F26-3CEB-431B-A725-100014578F8D}" type="datetime1">
              <a:rPr lang="bg-BG" noProof="0" smtClean="0"/>
              <a:pPr/>
              <a:t>28.11.2013 г.</a:t>
            </a:fld>
            <a:endParaRPr lang="bg-BG" noProof="0" dirty="0"/>
          </a:p>
        </p:txBody>
      </p:sp>
      <p:sp>
        <p:nvSpPr>
          <p:cNvPr id="4" name="Контейнер за изображение на слайд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 noProof="0" dirty="0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bg-BG" noProof="0" dirty="0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noProof="0" dirty="0" smtClean="0"/>
              <a:t>Второ ниво</a:t>
            </a:r>
          </a:p>
          <a:p>
            <a:pPr lvl="2"/>
            <a:r>
              <a:rPr lang="bg-BG" noProof="0" dirty="0" smtClean="0"/>
              <a:t>Трето ниво</a:t>
            </a:r>
          </a:p>
          <a:p>
            <a:pPr lvl="3"/>
            <a:r>
              <a:rPr lang="bg-BG" noProof="0" dirty="0" smtClean="0"/>
              <a:t>Четвърто ниво</a:t>
            </a:r>
          </a:p>
          <a:p>
            <a:pPr lvl="4"/>
            <a:r>
              <a:rPr lang="bg-BG" noProof="0" dirty="0" smtClean="0"/>
              <a:t>Пето ниво</a:t>
            </a:r>
            <a:endParaRPr lang="bg-BG" noProof="0" dirty="0"/>
          </a:p>
        </p:txBody>
      </p:sp>
      <p:sp>
        <p:nvSpPr>
          <p:cNvPr id="6" name="Контейнер за долен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bg-BG" sz="1200"/>
            </a:lvl1pPr>
          </a:lstStyle>
          <a:p>
            <a:endParaRPr lang="bg-BG" noProof="0" dirty="0"/>
          </a:p>
        </p:txBody>
      </p:sp>
      <p:sp>
        <p:nvSpPr>
          <p:cNvPr id="7" name="Контейнер за номер на слайд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bg-BG" sz="1200"/>
            </a:lvl1pPr>
          </a:lstStyle>
          <a:p>
            <a:fld id="{5D81F1E7-4EFD-4BFF-B438-FCD52FD36B17}" type="slidenum">
              <a:rPr lang="bg-BG" noProof="0" smtClean="0"/>
              <a:t>‹#›</a:t>
            </a:fld>
            <a:endParaRPr lang="bg-BG" noProof="0" dirty="0"/>
          </a:p>
        </p:txBody>
      </p:sp>
    </p:spTree>
    <p:extLst>
      <p:ext uri="{BB962C8B-B14F-4D97-AF65-F5344CB8AC3E}">
        <p14:creationId xmlns:p14="http://schemas.microsoft.com/office/powerpoint/2010/main" val="473561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bg-BG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bg-BG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bg-BG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bg-BG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bg-BG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bg-BG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bg-BG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bg-BG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bg-BG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7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1F1E7-4EFD-4BFF-B438-FCD52FD36B17}" type="slidenum">
              <a:rPr lang="bg-BG" noProof="0" smtClean="0"/>
              <a:t>1</a:t>
            </a:fld>
            <a:endParaRPr lang="bg-BG" noProof="0" dirty="0"/>
          </a:p>
        </p:txBody>
      </p:sp>
    </p:spTree>
    <p:extLst>
      <p:ext uri="{BB962C8B-B14F-4D97-AF65-F5344CB8AC3E}">
        <p14:creationId xmlns:p14="http://schemas.microsoft.com/office/powerpoint/2010/main" val="772130674"/>
      </p:ext>
    </p:extLst>
  </p:cSld>
  <p:clrMapOvr>
    <a:masterClrMapping/>
  </p:clrMapOvr>
</p:notes>
</file>

<file path=ppt/slideLayouts/_rels/slideLayout10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6.xml.rels>&#65279;<?xml version="1.0" encoding="utf-8"?><Relationships xmlns="http://schemas.openxmlformats.org/package/2006/relationships"><Relationship Type="http://schemas.openxmlformats.org/officeDocument/2006/relationships/image" Target="/ppt/media/image1.png" Id="rId2" /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err="1" smtClean="0"/>
              <a:t>Редакт</a:t>
            </a:r>
            <a:r>
              <a:rPr lang="bg-BG" dirty="0" smtClean="0"/>
              <a:t>. стил загл. образец</a:t>
            </a:r>
            <a:endParaRPr lang="bg-BG" dirty="0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dirty="0"/>
              <a:t>Щракнете, за да редактирате стиловете на текста </a:t>
            </a:r>
            <a:r>
              <a:rPr lang="bg-BG" dirty="0" smtClean="0"/>
              <a:t>в </a:t>
            </a:r>
            <a:r>
              <a:rPr lang="bg-BG" dirty="0"/>
              <a:t>образеца</a:t>
            </a:r>
          </a:p>
          <a:p>
            <a:pPr lvl="1"/>
            <a:r>
              <a:rPr lang="bg-BG" dirty="0"/>
              <a:t>Второ ниво</a:t>
            </a:r>
          </a:p>
          <a:p>
            <a:pPr lvl="2"/>
            <a:r>
              <a:rPr lang="bg-BG" dirty="0"/>
              <a:t>Трето ниво</a:t>
            </a:r>
          </a:p>
          <a:p>
            <a:pPr lvl="3"/>
            <a:r>
              <a:rPr lang="bg-BG" dirty="0"/>
              <a:t>Четвърто ниво</a:t>
            </a:r>
          </a:p>
          <a:p>
            <a:pPr lvl="4"/>
            <a:r>
              <a:rPr lang="bg-BG" dirty="0"/>
              <a:t>Пето ниво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610C00-F8A8-4DBA-963D-FEEB6D084D5D}" type="datetime1">
              <a:rPr lang="bg-BG" smtClean="0"/>
              <a:pPr/>
              <a:t>28.11.2013 г.</a:t>
            </a:fld>
            <a:endParaRPr lang="bg-BG" dirty="0"/>
          </a:p>
        </p:txBody>
      </p:sp>
      <p:sp>
        <p:nvSpPr>
          <p:cNvPr id="5" name="Контейнер за долен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Контейнер за номер на слайд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221556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авоъгълник 6"/>
          <p:cNvSpPr/>
          <p:nvPr/>
        </p:nvSpPr>
        <p:spPr bwMode="ltGray">
          <a:xfrm>
            <a:off x="9310254" y="0"/>
            <a:ext cx="288174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/>
          </a:p>
        </p:txBody>
      </p:sp>
      <p:cxnSp>
        <p:nvCxnSpPr>
          <p:cNvPr id="8" name="Прав съединител 7"/>
          <p:cNvCxnSpPr/>
          <p:nvPr/>
        </p:nvCxnSpPr>
        <p:spPr>
          <a:xfrm flipH="1">
            <a:off x="9310254" y="0"/>
            <a:ext cx="1" cy="685800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9486900" y="685800"/>
            <a:ext cx="2324100" cy="5486399"/>
          </a:xfrm>
        </p:spPr>
        <p:txBody>
          <a:bodyPr vert="eaVert"/>
          <a:lstStyle/>
          <a:p>
            <a:r>
              <a:rPr lang="bg-BG" dirty="0" err="1" smtClean="0"/>
              <a:t>Редакт</a:t>
            </a:r>
            <a:r>
              <a:rPr lang="bg-BG" dirty="0" smtClean="0"/>
              <a:t>. стил загл. образец</a:t>
            </a:r>
            <a:endParaRPr lang="bg-BG" dirty="0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838199" y="685800"/>
            <a:ext cx="8105775" cy="5486399"/>
          </a:xfrm>
        </p:spPr>
        <p:txBody>
          <a:bodyPr vert="eaVert"/>
          <a:lstStyle/>
          <a:p>
            <a:pPr lvl="0"/>
            <a:r>
              <a:rPr lang="bg-BG" dirty="0"/>
              <a:t>Щракнете, за да редактирате стиловете на текста </a:t>
            </a:r>
            <a:r>
              <a:rPr lang="bg-BG" dirty="0" smtClean="0"/>
              <a:t>в </a:t>
            </a:r>
            <a:r>
              <a:rPr lang="bg-BG" dirty="0"/>
              <a:t>образеца</a:t>
            </a:r>
          </a:p>
          <a:p>
            <a:pPr lvl="1"/>
            <a:r>
              <a:rPr lang="bg-BG" dirty="0"/>
              <a:t>Второ ниво</a:t>
            </a:r>
          </a:p>
          <a:p>
            <a:pPr lvl="2"/>
            <a:r>
              <a:rPr lang="bg-BG" dirty="0"/>
              <a:t>Трето ниво</a:t>
            </a:r>
          </a:p>
          <a:p>
            <a:pPr lvl="3"/>
            <a:r>
              <a:rPr lang="bg-BG" dirty="0"/>
              <a:t>Четвърто ниво</a:t>
            </a:r>
          </a:p>
          <a:p>
            <a:pPr lvl="4"/>
            <a:r>
              <a:rPr lang="bg-BG" dirty="0"/>
              <a:t>Пето ниво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1A0CE0-0956-4FBD-93AA-4CFD41161163}" type="datetime1">
              <a:rPr lang="bg-BG" smtClean="0"/>
              <a:pPr/>
              <a:t>28.11.2013 г.</a:t>
            </a:fld>
            <a:endParaRPr lang="bg-BG" dirty="0"/>
          </a:p>
        </p:txBody>
      </p:sp>
      <p:sp>
        <p:nvSpPr>
          <p:cNvPr id="5" name="Контейнер за долен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Контейнер за номер на слайд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862647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авоъгълник 6"/>
          <p:cNvSpPr/>
          <p:nvPr/>
        </p:nvSpPr>
        <p:spPr bwMode="ltGray">
          <a:xfrm>
            <a:off x="0" y="4572000"/>
            <a:ext cx="12192000" cy="16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noProof="0" dirty="0"/>
          </a:p>
        </p:txBody>
      </p:sp>
      <p:cxnSp>
        <p:nvCxnSpPr>
          <p:cNvPr id="8" name="Прав съединител 7"/>
          <p:cNvCxnSpPr/>
          <p:nvPr/>
        </p:nvCxnSpPr>
        <p:spPr>
          <a:xfrm>
            <a:off x="0" y="6210300"/>
            <a:ext cx="12192000" cy="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09600" y="4740333"/>
            <a:ext cx="10972800" cy="1263534"/>
          </a:xfrm>
        </p:spPr>
        <p:txBody>
          <a:bodyPr anchor="ctr">
            <a:noAutofit/>
          </a:bodyPr>
          <a:lstStyle>
            <a:lvl1pPr algn="l" latinLnBrk="0">
              <a:defRPr lang="bg-BG" sz="5800"/>
            </a:lvl1pPr>
          </a:lstStyle>
          <a:p>
            <a:r>
              <a:rPr lang="bg-BG" noProof="0" dirty="0" err="1" smtClean="0"/>
              <a:t>Редакт</a:t>
            </a:r>
            <a:r>
              <a:rPr lang="bg-BG" noProof="0" dirty="0" smtClean="0"/>
              <a:t>. стил загл. образец</a:t>
            </a:r>
            <a:endParaRPr lang="bg-BG" noProof="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609600" y="6286500"/>
            <a:ext cx="10972800" cy="457200"/>
          </a:xfrm>
        </p:spPr>
        <p:txBody>
          <a:bodyPr anchor="ctr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bg-BG" sz="18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 algn="ctr" latinLnBrk="0">
              <a:buNone/>
              <a:defRPr lang="bg-BG" sz="2800"/>
            </a:lvl2pPr>
            <a:lvl3pPr marL="914400" indent="0" algn="ctr" latinLnBrk="0">
              <a:buNone/>
              <a:defRPr lang="bg-BG" sz="2400"/>
            </a:lvl3pPr>
            <a:lvl4pPr marL="1371600" indent="0" algn="ctr" latinLnBrk="0">
              <a:buNone/>
              <a:defRPr lang="bg-BG" sz="2000"/>
            </a:lvl4pPr>
            <a:lvl5pPr marL="1828800" indent="0" algn="ctr" latinLnBrk="0">
              <a:buNone/>
              <a:defRPr lang="bg-BG" sz="2000"/>
            </a:lvl5pPr>
            <a:lvl6pPr marL="2286000" indent="0" algn="ctr" latinLnBrk="0">
              <a:buNone/>
              <a:defRPr lang="bg-BG" sz="2000"/>
            </a:lvl6pPr>
            <a:lvl7pPr marL="2743200" indent="0" algn="ctr" latinLnBrk="0">
              <a:buNone/>
              <a:defRPr lang="bg-BG" sz="2000"/>
            </a:lvl7pPr>
            <a:lvl8pPr marL="3200400" indent="0" algn="ctr" latinLnBrk="0">
              <a:buNone/>
              <a:defRPr lang="bg-BG" sz="2000"/>
            </a:lvl8pPr>
            <a:lvl9pPr marL="3657600" indent="0" algn="ctr" latinLnBrk="0">
              <a:buNone/>
              <a:defRPr lang="bg-BG" sz="2000"/>
            </a:lvl9pPr>
          </a:lstStyle>
          <a:p>
            <a:r>
              <a:rPr lang="bg-BG" noProof="0" dirty="0" smtClean="0"/>
              <a:t>Щракнете за редакция стил </a:t>
            </a:r>
            <a:r>
              <a:rPr lang="bg-BG" noProof="0" dirty="0" err="1" smtClean="0"/>
              <a:t>подзагл</a:t>
            </a:r>
            <a:r>
              <a:rPr lang="bg-BG" noProof="0" dirty="0" smtClean="0"/>
              <a:t>. обр.</a:t>
            </a:r>
            <a:endParaRPr lang="bg-BG" noProof="0" dirty="0"/>
          </a:p>
        </p:txBody>
      </p:sp>
      <p:pic>
        <p:nvPicPr>
          <p:cNvPr id="9" name="Картина 8" descr="Епруветки в близък план" title="Научна картина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" y="0"/>
            <a:ext cx="12188952" cy="4571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164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err="1" smtClean="0"/>
              <a:t>Редакт</a:t>
            </a:r>
            <a:r>
              <a:rPr lang="bg-BG" dirty="0" smtClean="0"/>
              <a:t>. стил загл. образец</a:t>
            </a:r>
            <a:endParaRPr lang="bg-BG" dirty="0"/>
          </a:p>
        </p:txBody>
      </p:sp>
      <p:sp>
        <p:nvSpPr>
          <p:cNvPr id="3" name="Контейнер н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dirty="0"/>
              <a:t>Щракнете, за да редактирате стиловете на текста </a:t>
            </a:r>
            <a:r>
              <a:rPr lang="bg-BG" dirty="0" smtClean="0"/>
              <a:t>в </a:t>
            </a:r>
            <a:r>
              <a:rPr lang="bg-BG" dirty="0"/>
              <a:t>образеца</a:t>
            </a:r>
          </a:p>
          <a:p>
            <a:pPr lvl="1"/>
            <a:r>
              <a:rPr lang="bg-BG" dirty="0"/>
              <a:t>Второ ниво</a:t>
            </a:r>
          </a:p>
          <a:p>
            <a:pPr lvl="2"/>
            <a:r>
              <a:rPr lang="bg-BG" dirty="0"/>
              <a:t>Трето ниво</a:t>
            </a:r>
          </a:p>
          <a:p>
            <a:pPr lvl="3"/>
            <a:r>
              <a:rPr lang="bg-BG" dirty="0"/>
              <a:t>Четвърто ниво</a:t>
            </a:r>
          </a:p>
          <a:p>
            <a:pPr lvl="4"/>
            <a:r>
              <a:rPr lang="bg-BG" dirty="0"/>
              <a:t>Пето ниво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10EF18C-17A3-4D2F-AB69-01939CCD42E2}" type="datetime1">
              <a:rPr lang="bg-BG" smtClean="0"/>
              <a:pPr/>
              <a:t>28.11.2013 г.</a:t>
            </a:fld>
            <a:endParaRPr lang="bg-BG" dirty="0"/>
          </a:p>
        </p:txBody>
      </p:sp>
      <p:sp>
        <p:nvSpPr>
          <p:cNvPr id="5" name="Контейнер за долен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Контейнер за номер на слайд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253080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авоъгълник 6"/>
          <p:cNvSpPr/>
          <p:nvPr/>
        </p:nvSpPr>
        <p:spPr bwMode="ltGray">
          <a:xfrm>
            <a:off x="0" y="0"/>
            <a:ext cx="12192000" cy="5715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/>
          </a:p>
        </p:txBody>
      </p:sp>
      <p:cxnSp>
        <p:nvCxnSpPr>
          <p:cNvPr id="8" name="Прав съединител 7"/>
          <p:cNvCxnSpPr/>
          <p:nvPr/>
        </p:nvCxnSpPr>
        <p:spPr>
          <a:xfrm>
            <a:off x="0" y="5753100"/>
            <a:ext cx="12192000" cy="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09600" y="3153095"/>
            <a:ext cx="10972800" cy="2286000"/>
          </a:xfrm>
        </p:spPr>
        <p:txBody>
          <a:bodyPr anchor="b">
            <a:normAutofit/>
          </a:bodyPr>
          <a:lstStyle>
            <a:lvl1pPr latinLnBrk="0">
              <a:defRPr lang="bg-BG" sz="5400" b="0"/>
            </a:lvl1pPr>
          </a:lstStyle>
          <a:p>
            <a:r>
              <a:rPr lang="bg-BG" dirty="0" err="1" smtClean="0"/>
              <a:t>Редакт</a:t>
            </a:r>
            <a:r>
              <a:rPr lang="bg-BG" dirty="0" smtClean="0"/>
              <a:t>. стил загл. образец</a:t>
            </a:r>
            <a:endParaRPr lang="bg-BG" dirty="0"/>
          </a:p>
        </p:txBody>
      </p:sp>
      <p:sp>
        <p:nvSpPr>
          <p:cNvPr id="3" name="Контейнер за текст 2"/>
          <p:cNvSpPr>
            <a:spLocks noGrp="1"/>
          </p:cNvSpPr>
          <p:nvPr>
            <p:ph type="body" idx="1"/>
          </p:nvPr>
        </p:nvSpPr>
        <p:spPr>
          <a:xfrm>
            <a:off x="603250" y="5864054"/>
            <a:ext cx="10972800" cy="450042"/>
          </a:xfrm>
        </p:spPr>
        <p:txBody>
          <a:bodyPr anchor="ctr"/>
          <a:lstStyle>
            <a:lvl1pPr marL="0" indent="0" latinLnBrk="0">
              <a:spcBef>
                <a:spcPts val="0"/>
              </a:spcBef>
              <a:buNone/>
              <a:defRPr lang="bg-BG" sz="20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 latinLnBrk="0">
              <a:buNone/>
              <a:defRPr lang="bg-BG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bg-BG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bg-BG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bg-BG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bg-BG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bg-BG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bg-BG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bg-BG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dirty="0"/>
              <a:t>Щракнете, за да редактирате стиловете на текста </a:t>
            </a:r>
            <a:r>
              <a:rPr lang="bg-BG" dirty="0" smtClean="0"/>
              <a:t>в </a:t>
            </a:r>
            <a:r>
              <a:rPr lang="bg-BG" dirty="0"/>
              <a:t>образеца</a:t>
            </a:r>
          </a:p>
        </p:txBody>
      </p:sp>
    </p:spTree>
    <p:extLst>
      <p:ext uri="{BB962C8B-B14F-4D97-AF65-F5344CB8AC3E}">
        <p14:creationId xmlns:p14="http://schemas.microsoft.com/office/powerpoint/2010/main" val="293724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err="1" smtClean="0"/>
              <a:t>Редакт</a:t>
            </a:r>
            <a:r>
              <a:rPr lang="bg-BG" dirty="0" smtClean="0"/>
              <a:t>. стил загл. образец</a:t>
            </a:r>
            <a:endParaRPr lang="bg-BG" dirty="0"/>
          </a:p>
        </p:txBody>
      </p:sp>
      <p:sp>
        <p:nvSpPr>
          <p:cNvPr id="3" name="Контейнер на съдържание 2"/>
          <p:cNvSpPr>
            <a:spLocks noGrp="1"/>
          </p:cNvSpPr>
          <p:nvPr>
            <p:ph sz="half" idx="1"/>
          </p:nvPr>
        </p:nvSpPr>
        <p:spPr>
          <a:xfrm>
            <a:off x="1066800" y="1714501"/>
            <a:ext cx="4752109" cy="4457700"/>
          </a:xfrm>
        </p:spPr>
        <p:txBody>
          <a:bodyPr>
            <a:normAutofit/>
          </a:bodyPr>
          <a:lstStyle>
            <a:lvl1pPr latinLnBrk="0">
              <a:spcBef>
                <a:spcPts val="2000"/>
              </a:spcBef>
              <a:defRPr lang="bg-BG" sz="2000"/>
            </a:lvl1pPr>
            <a:lvl2pPr latinLnBrk="0">
              <a:defRPr lang="bg-BG" sz="1800"/>
            </a:lvl2pPr>
            <a:lvl3pPr latinLnBrk="0">
              <a:defRPr lang="bg-BG" sz="1600"/>
            </a:lvl3pPr>
            <a:lvl4pPr latinLnBrk="0">
              <a:defRPr lang="bg-BG" sz="1400"/>
            </a:lvl4pPr>
            <a:lvl5pPr latinLnBrk="0">
              <a:defRPr lang="bg-BG" sz="1400"/>
            </a:lvl5pPr>
            <a:lvl6pPr latinLnBrk="0">
              <a:defRPr lang="bg-BG" sz="1400"/>
            </a:lvl6pPr>
            <a:lvl7pPr latinLnBrk="0">
              <a:defRPr lang="bg-BG" sz="1400"/>
            </a:lvl7pPr>
            <a:lvl8pPr latinLnBrk="0">
              <a:defRPr lang="bg-BG" sz="1400"/>
            </a:lvl8pPr>
            <a:lvl9pPr latinLnBrk="0">
              <a:defRPr lang="bg-BG" sz="1400"/>
            </a:lvl9pPr>
          </a:lstStyle>
          <a:p>
            <a:pPr lvl="0"/>
            <a:r>
              <a:rPr lang="bg-BG" dirty="0"/>
              <a:t>Щракнете, за да редактирате стиловете на текста </a:t>
            </a:r>
            <a:r>
              <a:rPr lang="bg-BG" dirty="0" smtClean="0"/>
              <a:t>в </a:t>
            </a:r>
            <a:r>
              <a:rPr lang="bg-BG" dirty="0"/>
              <a:t>образеца</a:t>
            </a:r>
          </a:p>
          <a:p>
            <a:pPr lvl="1"/>
            <a:r>
              <a:rPr lang="bg-BG" dirty="0"/>
              <a:t>Второ ниво</a:t>
            </a:r>
          </a:p>
          <a:p>
            <a:pPr lvl="2"/>
            <a:r>
              <a:rPr lang="bg-BG" dirty="0"/>
              <a:t>Трето ниво</a:t>
            </a:r>
          </a:p>
          <a:p>
            <a:pPr lvl="3"/>
            <a:r>
              <a:rPr lang="bg-BG" dirty="0"/>
              <a:t>Четвърто ниво</a:t>
            </a:r>
          </a:p>
          <a:p>
            <a:pPr lvl="4"/>
            <a:r>
              <a:rPr lang="bg-BG" dirty="0"/>
              <a:t>Пето ниво</a:t>
            </a:r>
          </a:p>
        </p:txBody>
      </p:sp>
      <p:sp>
        <p:nvSpPr>
          <p:cNvPr id="4" name="Контейнер на съдържание 3"/>
          <p:cNvSpPr>
            <a:spLocks noGrp="1"/>
          </p:cNvSpPr>
          <p:nvPr>
            <p:ph sz="half" idx="2"/>
          </p:nvPr>
        </p:nvSpPr>
        <p:spPr>
          <a:xfrm>
            <a:off x="6373091" y="1714501"/>
            <a:ext cx="4752109" cy="4457700"/>
          </a:xfrm>
        </p:spPr>
        <p:txBody>
          <a:bodyPr>
            <a:normAutofit/>
          </a:bodyPr>
          <a:lstStyle>
            <a:lvl1pPr latinLnBrk="0">
              <a:spcBef>
                <a:spcPts val="2000"/>
              </a:spcBef>
              <a:defRPr lang="bg-BG" sz="2000"/>
            </a:lvl1pPr>
            <a:lvl2pPr latinLnBrk="0">
              <a:defRPr lang="bg-BG" sz="1800"/>
            </a:lvl2pPr>
            <a:lvl3pPr latinLnBrk="0">
              <a:defRPr lang="bg-BG" sz="1600"/>
            </a:lvl3pPr>
            <a:lvl4pPr latinLnBrk="0">
              <a:defRPr lang="bg-BG" sz="1400"/>
            </a:lvl4pPr>
            <a:lvl5pPr latinLnBrk="0">
              <a:defRPr lang="bg-BG" sz="1400"/>
            </a:lvl5pPr>
            <a:lvl6pPr latinLnBrk="0">
              <a:defRPr lang="bg-BG" sz="1400"/>
            </a:lvl6pPr>
            <a:lvl7pPr latinLnBrk="0">
              <a:defRPr lang="bg-BG" sz="1400"/>
            </a:lvl7pPr>
            <a:lvl8pPr latinLnBrk="0">
              <a:defRPr lang="bg-BG" sz="1400"/>
            </a:lvl8pPr>
            <a:lvl9pPr latinLnBrk="0">
              <a:defRPr lang="bg-BG" sz="1400"/>
            </a:lvl9pPr>
          </a:lstStyle>
          <a:p>
            <a:pPr lvl="0"/>
            <a:r>
              <a:rPr lang="bg-BG" dirty="0"/>
              <a:t>Щракнете, за да редактирате стиловете на текста </a:t>
            </a:r>
            <a:r>
              <a:rPr lang="bg-BG" dirty="0" smtClean="0"/>
              <a:t>в </a:t>
            </a:r>
            <a:r>
              <a:rPr lang="bg-BG" dirty="0"/>
              <a:t>образеца</a:t>
            </a:r>
          </a:p>
          <a:p>
            <a:pPr lvl="1"/>
            <a:r>
              <a:rPr lang="bg-BG" dirty="0"/>
              <a:t>Второ ниво</a:t>
            </a:r>
          </a:p>
          <a:p>
            <a:pPr lvl="2"/>
            <a:r>
              <a:rPr lang="bg-BG" dirty="0"/>
              <a:t>Трето ниво</a:t>
            </a:r>
          </a:p>
          <a:p>
            <a:pPr lvl="3"/>
            <a:r>
              <a:rPr lang="bg-BG" dirty="0"/>
              <a:t>Четвърто ниво</a:t>
            </a:r>
          </a:p>
          <a:p>
            <a:pPr lvl="4"/>
            <a:r>
              <a:rPr lang="bg-BG" dirty="0"/>
              <a:t>Пето ниво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19F677-AED2-4F6B-8164-FB34FBA842E6}" type="datetime1">
              <a:rPr lang="bg-BG" smtClean="0"/>
              <a:pPr/>
              <a:t>28.11.2013 г.</a:t>
            </a:fld>
            <a:endParaRPr lang="bg-BG" dirty="0"/>
          </a:p>
        </p:txBody>
      </p:sp>
      <p:sp>
        <p:nvSpPr>
          <p:cNvPr id="6" name="Контейнер за долен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7" name="Контейнер за номер на слайд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072386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яван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err="1" smtClean="0"/>
              <a:t>Редакт</a:t>
            </a:r>
            <a:r>
              <a:rPr lang="bg-BG" dirty="0" smtClean="0"/>
              <a:t>. стил загл. образец</a:t>
            </a:r>
            <a:endParaRPr lang="bg-BG" dirty="0"/>
          </a:p>
        </p:txBody>
      </p:sp>
      <p:sp>
        <p:nvSpPr>
          <p:cNvPr id="3" name="Контейнер за текст 2"/>
          <p:cNvSpPr>
            <a:spLocks noGrp="1"/>
          </p:cNvSpPr>
          <p:nvPr>
            <p:ph type="body" idx="1"/>
          </p:nvPr>
        </p:nvSpPr>
        <p:spPr>
          <a:xfrm>
            <a:off x="1066800" y="1529541"/>
            <a:ext cx="4754880" cy="811583"/>
          </a:xfrm>
        </p:spPr>
        <p:txBody>
          <a:bodyPr anchor="b"/>
          <a:lstStyle>
            <a:lvl1pPr marL="0" indent="0" latinLnBrk="0">
              <a:lnSpc>
                <a:spcPct val="90000"/>
              </a:lnSpc>
              <a:spcBef>
                <a:spcPts val="0"/>
              </a:spcBef>
              <a:buNone/>
              <a:defRPr lang="bg-BG" sz="2400" b="0"/>
            </a:lvl1pPr>
            <a:lvl2pPr marL="457200" indent="0" latinLnBrk="0">
              <a:buNone/>
              <a:defRPr lang="bg-BG" sz="2000" b="1"/>
            </a:lvl2pPr>
            <a:lvl3pPr marL="914400" indent="0" latinLnBrk="0">
              <a:buNone/>
              <a:defRPr lang="bg-BG" sz="1800" b="1"/>
            </a:lvl3pPr>
            <a:lvl4pPr marL="1371600" indent="0" latinLnBrk="0">
              <a:buNone/>
              <a:defRPr lang="bg-BG" sz="1600" b="1"/>
            </a:lvl4pPr>
            <a:lvl5pPr marL="1828800" indent="0" latinLnBrk="0">
              <a:buNone/>
              <a:defRPr lang="bg-BG" sz="1600" b="1"/>
            </a:lvl5pPr>
            <a:lvl6pPr marL="2286000" indent="0" latinLnBrk="0">
              <a:buNone/>
              <a:defRPr lang="bg-BG" sz="1600" b="1"/>
            </a:lvl6pPr>
            <a:lvl7pPr marL="2743200" indent="0" latinLnBrk="0">
              <a:buNone/>
              <a:defRPr lang="bg-BG" sz="1600" b="1"/>
            </a:lvl7pPr>
            <a:lvl8pPr marL="3200400" indent="0" latinLnBrk="0">
              <a:buNone/>
              <a:defRPr lang="bg-BG" sz="1600" b="1"/>
            </a:lvl8pPr>
            <a:lvl9pPr marL="3657600" indent="0" latinLnBrk="0">
              <a:buNone/>
              <a:defRPr lang="bg-BG" sz="1600" b="1"/>
            </a:lvl9pPr>
          </a:lstStyle>
          <a:p>
            <a:pPr lvl="0"/>
            <a:r>
              <a:rPr lang="bg-BG" dirty="0"/>
              <a:t>Щракнете, за да редактирате стиловете на текста </a:t>
            </a:r>
            <a:r>
              <a:rPr lang="bg-BG" dirty="0" smtClean="0"/>
              <a:t>в </a:t>
            </a:r>
            <a:r>
              <a:rPr lang="bg-BG" dirty="0"/>
              <a:t>образеца</a:t>
            </a:r>
          </a:p>
        </p:txBody>
      </p:sp>
      <p:sp>
        <p:nvSpPr>
          <p:cNvPr id="4" name="Контейнер на съдържание 3"/>
          <p:cNvSpPr>
            <a:spLocks noGrp="1"/>
          </p:cNvSpPr>
          <p:nvPr>
            <p:ph sz="half" idx="2"/>
          </p:nvPr>
        </p:nvSpPr>
        <p:spPr>
          <a:xfrm>
            <a:off x="1066800" y="2484692"/>
            <a:ext cx="4754880" cy="3687508"/>
          </a:xfrm>
        </p:spPr>
        <p:txBody>
          <a:bodyPr/>
          <a:lstStyle>
            <a:lvl1pPr latinLnBrk="0">
              <a:spcBef>
                <a:spcPts val="2000"/>
              </a:spcBef>
              <a:defRPr lang="bg-BG" sz="2000"/>
            </a:lvl1pPr>
            <a:lvl2pPr latinLnBrk="0">
              <a:defRPr lang="bg-BG" sz="2000"/>
            </a:lvl2pPr>
            <a:lvl3pPr latinLnBrk="0">
              <a:defRPr lang="bg-BG" sz="1800"/>
            </a:lvl3pPr>
            <a:lvl4pPr latinLnBrk="0">
              <a:defRPr lang="bg-BG" sz="1600"/>
            </a:lvl4pPr>
            <a:lvl5pPr latinLnBrk="0">
              <a:defRPr lang="bg-BG" sz="1600"/>
            </a:lvl5pPr>
            <a:lvl6pPr latinLnBrk="0">
              <a:defRPr lang="bg-BG" sz="1600"/>
            </a:lvl6pPr>
            <a:lvl7pPr latinLnBrk="0">
              <a:defRPr lang="bg-BG" sz="1600"/>
            </a:lvl7pPr>
            <a:lvl8pPr latinLnBrk="0">
              <a:defRPr lang="bg-BG" sz="1600"/>
            </a:lvl8pPr>
            <a:lvl9pPr latinLnBrk="0">
              <a:defRPr lang="bg-BG" sz="1600"/>
            </a:lvl9pPr>
          </a:lstStyle>
          <a:p>
            <a:pPr lvl="0"/>
            <a:r>
              <a:rPr lang="bg-BG" dirty="0"/>
              <a:t>Щракнете, за да редактирате стиловете на текста </a:t>
            </a:r>
            <a:r>
              <a:rPr lang="bg-BG" dirty="0" smtClean="0"/>
              <a:t>в </a:t>
            </a:r>
            <a:r>
              <a:rPr lang="bg-BG" dirty="0"/>
              <a:t>образеца</a:t>
            </a:r>
          </a:p>
          <a:p>
            <a:pPr lvl="1"/>
            <a:r>
              <a:rPr lang="bg-BG" dirty="0"/>
              <a:t>Второ ниво</a:t>
            </a:r>
          </a:p>
          <a:p>
            <a:pPr lvl="2"/>
            <a:r>
              <a:rPr lang="bg-BG" dirty="0"/>
              <a:t>Трето ниво</a:t>
            </a:r>
          </a:p>
          <a:p>
            <a:pPr lvl="3"/>
            <a:r>
              <a:rPr lang="bg-BG" dirty="0"/>
              <a:t>Четвърто ниво</a:t>
            </a:r>
          </a:p>
          <a:p>
            <a:pPr lvl="4"/>
            <a:r>
              <a:rPr lang="bg-BG" dirty="0"/>
              <a:t>Пето ниво</a:t>
            </a:r>
          </a:p>
        </p:txBody>
      </p:sp>
      <p:sp>
        <p:nvSpPr>
          <p:cNvPr id="5" name="Контейнер за текст 4"/>
          <p:cNvSpPr>
            <a:spLocks noGrp="1"/>
          </p:cNvSpPr>
          <p:nvPr>
            <p:ph type="body" sz="quarter" idx="3"/>
          </p:nvPr>
        </p:nvSpPr>
        <p:spPr>
          <a:xfrm>
            <a:off x="6370320" y="1529541"/>
            <a:ext cx="4754880" cy="811583"/>
          </a:xfrm>
        </p:spPr>
        <p:txBody>
          <a:bodyPr anchor="b"/>
          <a:lstStyle>
            <a:lvl1pPr marL="0" indent="0" latinLnBrk="0">
              <a:lnSpc>
                <a:spcPct val="90000"/>
              </a:lnSpc>
              <a:spcBef>
                <a:spcPts val="0"/>
              </a:spcBef>
              <a:buNone/>
              <a:defRPr lang="bg-BG" sz="2400" b="0"/>
            </a:lvl1pPr>
            <a:lvl2pPr marL="457200" indent="0" latinLnBrk="0">
              <a:buNone/>
              <a:defRPr lang="bg-BG" sz="2000" b="1"/>
            </a:lvl2pPr>
            <a:lvl3pPr marL="914400" indent="0" latinLnBrk="0">
              <a:buNone/>
              <a:defRPr lang="bg-BG" sz="1800" b="1"/>
            </a:lvl3pPr>
            <a:lvl4pPr marL="1371600" indent="0" latinLnBrk="0">
              <a:buNone/>
              <a:defRPr lang="bg-BG" sz="1600" b="1"/>
            </a:lvl4pPr>
            <a:lvl5pPr marL="1828800" indent="0" latinLnBrk="0">
              <a:buNone/>
              <a:defRPr lang="bg-BG" sz="1600" b="1"/>
            </a:lvl5pPr>
            <a:lvl6pPr marL="2286000" indent="0" latinLnBrk="0">
              <a:buNone/>
              <a:defRPr lang="bg-BG" sz="1600" b="1"/>
            </a:lvl6pPr>
            <a:lvl7pPr marL="2743200" indent="0" latinLnBrk="0">
              <a:buNone/>
              <a:defRPr lang="bg-BG" sz="1600" b="1"/>
            </a:lvl7pPr>
            <a:lvl8pPr marL="3200400" indent="0" latinLnBrk="0">
              <a:buNone/>
              <a:defRPr lang="bg-BG" sz="1600" b="1"/>
            </a:lvl8pPr>
            <a:lvl9pPr marL="3657600" indent="0" latinLnBrk="0">
              <a:buNone/>
              <a:defRPr lang="bg-BG" sz="1600" b="1"/>
            </a:lvl9pPr>
          </a:lstStyle>
          <a:p>
            <a:pPr lvl="0"/>
            <a:r>
              <a:rPr lang="bg-BG" dirty="0"/>
              <a:t>Щракнете, за да редактирате стиловете на текста </a:t>
            </a:r>
            <a:r>
              <a:rPr lang="bg-BG" dirty="0" smtClean="0"/>
              <a:t>в </a:t>
            </a:r>
            <a:r>
              <a:rPr lang="bg-BG" dirty="0"/>
              <a:t>образеца</a:t>
            </a:r>
          </a:p>
        </p:txBody>
      </p:sp>
      <p:sp>
        <p:nvSpPr>
          <p:cNvPr id="6" name="Контейнер на съдържание 5"/>
          <p:cNvSpPr>
            <a:spLocks noGrp="1"/>
          </p:cNvSpPr>
          <p:nvPr>
            <p:ph sz="quarter" idx="4"/>
          </p:nvPr>
        </p:nvSpPr>
        <p:spPr>
          <a:xfrm>
            <a:off x="6370320" y="2484692"/>
            <a:ext cx="4754880" cy="3687508"/>
          </a:xfrm>
        </p:spPr>
        <p:txBody>
          <a:bodyPr/>
          <a:lstStyle>
            <a:lvl1pPr latinLnBrk="0">
              <a:spcBef>
                <a:spcPts val="2000"/>
              </a:spcBef>
              <a:defRPr lang="bg-BG" sz="2000"/>
            </a:lvl1pPr>
            <a:lvl2pPr latinLnBrk="0">
              <a:defRPr lang="bg-BG" sz="2000"/>
            </a:lvl2pPr>
            <a:lvl3pPr latinLnBrk="0">
              <a:defRPr lang="bg-BG" sz="1800"/>
            </a:lvl3pPr>
            <a:lvl4pPr latinLnBrk="0">
              <a:defRPr lang="bg-BG" sz="1600"/>
            </a:lvl4pPr>
            <a:lvl5pPr latinLnBrk="0">
              <a:defRPr lang="bg-BG" sz="1600"/>
            </a:lvl5pPr>
            <a:lvl6pPr latinLnBrk="0">
              <a:defRPr lang="bg-BG" sz="1600"/>
            </a:lvl6pPr>
            <a:lvl7pPr latinLnBrk="0">
              <a:defRPr lang="bg-BG" sz="1600"/>
            </a:lvl7pPr>
            <a:lvl8pPr latinLnBrk="0">
              <a:defRPr lang="bg-BG" sz="1600"/>
            </a:lvl8pPr>
            <a:lvl9pPr latinLnBrk="0">
              <a:defRPr lang="bg-BG" sz="1600"/>
            </a:lvl9pPr>
          </a:lstStyle>
          <a:p>
            <a:pPr lvl="0"/>
            <a:r>
              <a:rPr lang="bg-BG" dirty="0"/>
              <a:t>Щракнете, за да редактирате стиловете на текста </a:t>
            </a:r>
            <a:r>
              <a:rPr lang="bg-BG" dirty="0" smtClean="0"/>
              <a:t>в </a:t>
            </a:r>
            <a:r>
              <a:rPr lang="bg-BG" dirty="0"/>
              <a:t>образеца</a:t>
            </a:r>
          </a:p>
          <a:p>
            <a:pPr lvl="1"/>
            <a:r>
              <a:rPr lang="bg-BG" dirty="0"/>
              <a:t>Второ ниво</a:t>
            </a:r>
          </a:p>
          <a:p>
            <a:pPr lvl="2"/>
            <a:r>
              <a:rPr lang="bg-BG" dirty="0"/>
              <a:t>Трето ниво</a:t>
            </a:r>
          </a:p>
          <a:p>
            <a:pPr lvl="3"/>
            <a:r>
              <a:rPr lang="bg-BG" dirty="0"/>
              <a:t>Четвърто ниво</a:t>
            </a:r>
          </a:p>
          <a:p>
            <a:pPr lvl="4"/>
            <a:r>
              <a:rPr lang="bg-BG" dirty="0"/>
              <a:t>Пето ниво</a:t>
            </a:r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49EA24-99F4-463E-907B-2F44A2C5B43A}" type="datetime1">
              <a:rPr lang="bg-BG" smtClean="0"/>
              <a:pPr/>
              <a:t>28.11.2013 г.</a:t>
            </a:fld>
            <a:endParaRPr lang="bg-BG" dirty="0"/>
          </a:p>
        </p:txBody>
      </p:sp>
      <p:sp>
        <p:nvSpPr>
          <p:cNvPr id="8" name="Контейнер за долен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9" name="Контейнер за номер на слайд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960624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err="1" smtClean="0"/>
              <a:t>Редакт</a:t>
            </a:r>
            <a:r>
              <a:rPr lang="bg-BG" dirty="0" smtClean="0"/>
              <a:t>. стил загл. образец</a:t>
            </a:r>
            <a:endParaRPr lang="bg-BG" dirty="0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10885D-B32E-44A6-B830-80A7AEA97ACA}" type="datetime1">
              <a:rPr lang="bg-BG" smtClean="0"/>
              <a:pPr/>
              <a:t>28.11.2013 г.</a:t>
            </a:fld>
            <a:endParaRPr lang="bg-BG" dirty="0"/>
          </a:p>
        </p:txBody>
      </p:sp>
      <p:sp>
        <p:nvSpPr>
          <p:cNvPr id="4" name="Контейнер за долен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5" name="Контейнер за номер на слайд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515942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раз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9A03D5-6FD4-460A-99E8-0508B826AA2D}" type="datetime1">
              <a:rPr lang="bg-BG" smtClean="0"/>
              <a:pPr/>
              <a:t>28.11.2013 г.</a:t>
            </a:fld>
            <a:endParaRPr lang="bg-BG" dirty="0"/>
          </a:p>
        </p:txBody>
      </p:sp>
      <p:sp>
        <p:nvSpPr>
          <p:cNvPr id="3" name="Контейнер за долен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Контейнер за номер на слайд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756335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авоъгълник 12"/>
          <p:cNvSpPr/>
          <p:nvPr/>
        </p:nvSpPr>
        <p:spPr bwMode="ltGray">
          <a:xfrm>
            <a:off x="0" y="0"/>
            <a:ext cx="4267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/>
          </a:p>
        </p:txBody>
      </p:sp>
      <p:cxnSp>
        <p:nvCxnSpPr>
          <p:cNvPr id="9" name="Прав съединител 8"/>
          <p:cNvCxnSpPr/>
          <p:nvPr/>
        </p:nvCxnSpPr>
        <p:spPr>
          <a:xfrm flipH="1">
            <a:off x="4267200" y="0"/>
            <a:ext cx="1" cy="685800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80519" y="465512"/>
            <a:ext cx="3506162" cy="1600200"/>
          </a:xfrm>
        </p:spPr>
        <p:txBody>
          <a:bodyPr anchor="t">
            <a:normAutofit/>
          </a:bodyPr>
          <a:lstStyle>
            <a:lvl1pPr latinLnBrk="0">
              <a:defRPr lang="bg-BG" sz="2800" b="0"/>
            </a:lvl1pPr>
          </a:lstStyle>
          <a:p>
            <a:r>
              <a:rPr lang="bg-BG" dirty="0" err="1" smtClean="0"/>
              <a:t>Редакт</a:t>
            </a:r>
            <a:r>
              <a:rPr lang="bg-BG" dirty="0" smtClean="0"/>
              <a:t>. стил загл. образец</a:t>
            </a:r>
            <a:endParaRPr lang="bg-BG" dirty="0"/>
          </a:p>
        </p:txBody>
      </p:sp>
      <p:sp>
        <p:nvSpPr>
          <p:cNvPr id="3" name="Контейнер на съдържание 2"/>
          <p:cNvSpPr>
            <a:spLocks noGrp="1"/>
          </p:cNvSpPr>
          <p:nvPr>
            <p:ph idx="1"/>
          </p:nvPr>
        </p:nvSpPr>
        <p:spPr>
          <a:xfrm>
            <a:off x="4699000" y="465513"/>
            <a:ext cx="7048500" cy="5935287"/>
          </a:xfrm>
        </p:spPr>
        <p:txBody>
          <a:bodyPr>
            <a:normAutofit/>
          </a:bodyPr>
          <a:lstStyle>
            <a:lvl1pPr latinLnBrk="0">
              <a:defRPr lang="bg-BG" sz="2200"/>
            </a:lvl1pPr>
            <a:lvl2pPr latinLnBrk="0">
              <a:defRPr lang="bg-BG" sz="2000"/>
            </a:lvl2pPr>
            <a:lvl3pPr latinLnBrk="0">
              <a:defRPr lang="bg-BG" sz="1800"/>
            </a:lvl3pPr>
            <a:lvl4pPr latinLnBrk="0">
              <a:defRPr lang="bg-BG" sz="1600"/>
            </a:lvl4pPr>
            <a:lvl5pPr latinLnBrk="0">
              <a:defRPr lang="bg-BG" sz="1600"/>
            </a:lvl5pPr>
            <a:lvl6pPr latinLnBrk="0">
              <a:defRPr lang="bg-BG" sz="1600"/>
            </a:lvl6pPr>
            <a:lvl7pPr latinLnBrk="0">
              <a:defRPr lang="bg-BG" sz="1600"/>
            </a:lvl7pPr>
            <a:lvl8pPr latinLnBrk="0">
              <a:defRPr lang="bg-BG" sz="1600"/>
            </a:lvl8pPr>
            <a:lvl9pPr latinLnBrk="0">
              <a:defRPr lang="bg-BG" sz="1600"/>
            </a:lvl9pPr>
          </a:lstStyle>
          <a:p>
            <a:pPr lvl="0"/>
            <a:r>
              <a:rPr lang="bg-BG" dirty="0"/>
              <a:t>Щракнете, за да редактирате стиловете на текста </a:t>
            </a:r>
            <a:r>
              <a:rPr lang="bg-BG" dirty="0" smtClean="0"/>
              <a:t>в </a:t>
            </a:r>
            <a:r>
              <a:rPr lang="bg-BG" dirty="0"/>
              <a:t>образеца</a:t>
            </a:r>
          </a:p>
          <a:p>
            <a:pPr lvl="1"/>
            <a:r>
              <a:rPr lang="bg-BG" dirty="0"/>
              <a:t>Второ ниво</a:t>
            </a:r>
          </a:p>
          <a:p>
            <a:pPr lvl="2"/>
            <a:r>
              <a:rPr lang="bg-BG" dirty="0"/>
              <a:t>Трето ниво</a:t>
            </a:r>
          </a:p>
          <a:p>
            <a:pPr lvl="3"/>
            <a:r>
              <a:rPr lang="bg-BG" dirty="0"/>
              <a:t>Четвърто ниво</a:t>
            </a:r>
          </a:p>
          <a:p>
            <a:pPr lvl="4"/>
            <a:r>
              <a:rPr lang="bg-BG" dirty="0"/>
              <a:t>Пето ниво</a:t>
            </a:r>
          </a:p>
        </p:txBody>
      </p:sp>
      <p:sp>
        <p:nvSpPr>
          <p:cNvPr id="4" name="Контейнер за текст 3"/>
          <p:cNvSpPr>
            <a:spLocks noGrp="1"/>
          </p:cNvSpPr>
          <p:nvPr>
            <p:ph type="body" sz="half" idx="2"/>
          </p:nvPr>
        </p:nvSpPr>
        <p:spPr>
          <a:xfrm>
            <a:off x="380519" y="3746500"/>
            <a:ext cx="3506162" cy="2425700"/>
          </a:xfrm>
        </p:spPr>
        <p:txBody>
          <a:bodyPr anchor="b"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bg-BG" sz="1600"/>
            </a:lvl1pPr>
            <a:lvl2pPr marL="457200" indent="0" latinLnBrk="0">
              <a:buNone/>
              <a:defRPr lang="bg-BG" sz="1200"/>
            </a:lvl2pPr>
            <a:lvl3pPr marL="914400" indent="0" latinLnBrk="0">
              <a:buNone/>
              <a:defRPr lang="bg-BG" sz="1000"/>
            </a:lvl3pPr>
            <a:lvl4pPr marL="1371600" indent="0" latinLnBrk="0">
              <a:buNone/>
              <a:defRPr lang="bg-BG" sz="900"/>
            </a:lvl4pPr>
            <a:lvl5pPr marL="1828800" indent="0" latinLnBrk="0">
              <a:buNone/>
              <a:defRPr lang="bg-BG" sz="900"/>
            </a:lvl5pPr>
            <a:lvl6pPr marL="2286000" indent="0" latinLnBrk="0">
              <a:buNone/>
              <a:defRPr lang="bg-BG" sz="900"/>
            </a:lvl6pPr>
            <a:lvl7pPr marL="2743200" indent="0" latinLnBrk="0">
              <a:buNone/>
              <a:defRPr lang="bg-BG" sz="900"/>
            </a:lvl7pPr>
            <a:lvl8pPr marL="3200400" indent="0" latinLnBrk="0">
              <a:buNone/>
              <a:defRPr lang="bg-BG" sz="900"/>
            </a:lvl8pPr>
            <a:lvl9pPr marL="3657600" indent="0" latinLnBrk="0">
              <a:buNone/>
              <a:defRPr lang="bg-BG" sz="900"/>
            </a:lvl9pPr>
          </a:lstStyle>
          <a:p>
            <a:pPr lvl="0"/>
            <a:r>
              <a:rPr lang="bg-BG" dirty="0"/>
              <a:t>Щракнете, за да редактирате стиловете на текста </a:t>
            </a:r>
            <a:r>
              <a:rPr lang="bg-BG" dirty="0" smtClean="0"/>
              <a:t>в </a:t>
            </a:r>
            <a:r>
              <a:rPr lang="bg-BG" dirty="0"/>
              <a:t>образеца</a:t>
            </a:r>
          </a:p>
        </p:txBody>
      </p:sp>
    </p:spTree>
    <p:extLst>
      <p:ext uri="{BB962C8B-B14F-4D97-AF65-F5344CB8AC3E}">
        <p14:creationId xmlns:p14="http://schemas.microsoft.com/office/powerpoint/2010/main" val="3002018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688">
          <p15:clr>
            <a:srgbClr val="FBAE40"/>
          </p15:clr>
        </p15:guide>
        <p15:guide id="2" orient="horz" pos="288">
          <p15:clr>
            <a:srgbClr val="FBAE40"/>
          </p15:clr>
        </p15:guide>
        <p15:guide id="3" orient="horz" pos="4032">
          <p15:clr>
            <a:srgbClr val="FBAE40"/>
          </p15:clr>
        </p15:guide>
        <p15:guide id="4" pos="2952">
          <p15:clr>
            <a:srgbClr val="FBAE40"/>
          </p15:clr>
        </p15:guide>
      </p15:sldGuideLst>
    </p:ext>
  </p:extLst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авоъгълник 7"/>
          <p:cNvSpPr/>
          <p:nvPr/>
        </p:nvSpPr>
        <p:spPr bwMode="ltGray">
          <a:xfrm>
            <a:off x="0" y="0"/>
            <a:ext cx="4267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/>
          </a:p>
        </p:txBody>
      </p:sp>
      <p:cxnSp>
        <p:nvCxnSpPr>
          <p:cNvPr id="9" name="Прав съединител 8"/>
          <p:cNvCxnSpPr/>
          <p:nvPr/>
        </p:nvCxnSpPr>
        <p:spPr>
          <a:xfrm flipH="1">
            <a:off x="4267200" y="0"/>
            <a:ext cx="1" cy="685800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84048" y="466344"/>
            <a:ext cx="3502152" cy="1600200"/>
          </a:xfrm>
        </p:spPr>
        <p:txBody>
          <a:bodyPr anchor="t">
            <a:normAutofit/>
          </a:bodyPr>
          <a:lstStyle>
            <a:lvl1pPr latinLnBrk="0">
              <a:defRPr lang="bg-BG" sz="2800" b="0"/>
            </a:lvl1pPr>
          </a:lstStyle>
          <a:p>
            <a:r>
              <a:rPr lang="bg-BG" dirty="0" err="1" smtClean="0"/>
              <a:t>Редакт</a:t>
            </a:r>
            <a:r>
              <a:rPr lang="bg-BG" dirty="0" smtClean="0"/>
              <a:t>. стил загл. образец</a:t>
            </a:r>
            <a:endParaRPr lang="bg-BG" dirty="0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4309872" y="0"/>
            <a:ext cx="7882128" cy="6858000"/>
          </a:xfrm>
        </p:spPr>
        <p:txBody>
          <a:bodyPr tIns="731520">
            <a:normAutofit/>
          </a:bodyPr>
          <a:lstStyle>
            <a:lvl1pPr marL="0" indent="0" algn="ctr" latinLnBrk="0">
              <a:buNone/>
              <a:defRPr lang="bg-BG" sz="2400"/>
            </a:lvl1pPr>
            <a:lvl2pPr marL="457200" indent="0" latinLnBrk="0">
              <a:buNone/>
              <a:defRPr lang="bg-BG" sz="2800"/>
            </a:lvl2pPr>
            <a:lvl3pPr marL="914400" indent="0" latinLnBrk="0">
              <a:buNone/>
              <a:defRPr lang="bg-BG" sz="2400"/>
            </a:lvl3pPr>
            <a:lvl4pPr marL="1371600" indent="0" latinLnBrk="0">
              <a:buNone/>
              <a:defRPr lang="bg-BG" sz="2000"/>
            </a:lvl4pPr>
            <a:lvl5pPr marL="1828800" indent="0" latinLnBrk="0">
              <a:buNone/>
              <a:defRPr lang="bg-BG" sz="2000"/>
            </a:lvl5pPr>
            <a:lvl6pPr marL="2286000" indent="0" latinLnBrk="0">
              <a:buNone/>
              <a:defRPr lang="bg-BG" sz="2000"/>
            </a:lvl6pPr>
            <a:lvl7pPr marL="2743200" indent="0" latinLnBrk="0">
              <a:buNone/>
              <a:defRPr lang="bg-BG" sz="2000"/>
            </a:lvl7pPr>
            <a:lvl8pPr marL="3200400" indent="0" latinLnBrk="0">
              <a:buNone/>
              <a:defRPr lang="bg-BG" sz="2000"/>
            </a:lvl8pPr>
            <a:lvl9pPr marL="3657600" indent="0" latinLnBrk="0">
              <a:buNone/>
              <a:defRPr lang="bg-BG" sz="2000"/>
            </a:lvl9pPr>
          </a:lstStyle>
          <a:p>
            <a:endParaRPr lang="bg-BG" dirty="0"/>
          </a:p>
        </p:txBody>
      </p:sp>
      <p:sp>
        <p:nvSpPr>
          <p:cNvPr id="4" name="Контейнер за текст 3"/>
          <p:cNvSpPr>
            <a:spLocks noGrp="1"/>
          </p:cNvSpPr>
          <p:nvPr>
            <p:ph type="body" sz="half" idx="2"/>
          </p:nvPr>
        </p:nvSpPr>
        <p:spPr>
          <a:xfrm>
            <a:off x="384048" y="3749040"/>
            <a:ext cx="3502152" cy="2423160"/>
          </a:xfrm>
        </p:spPr>
        <p:txBody>
          <a:bodyPr anchor="b"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bg-BG" sz="1600"/>
            </a:lvl1pPr>
            <a:lvl2pPr marL="457200" indent="0" latinLnBrk="0">
              <a:buNone/>
              <a:defRPr lang="bg-BG" sz="1200"/>
            </a:lvl2pPr>
            <a:lvl3pPr marL="914400" indent="0" latinLnBrk="0">
              <a:buNone/>
              <a:defRPr lang="bg-BG" sz="1000"/>
            </a:lvl3pPr>
            <a:lvl4pPr marL="1371600" indent="0" latinLnBrk="0">
              <a:buNone/>
              <a:defRPr lang="bg-BG" sz="900"/>
            </a:lvl4pPr>
            <a:lvl5pPr marL="1828800" indent="0" latinLnBrk="0">
              <a:buNone/>
              <a:defRPr lang="bg-BG" sz="900"/>
            </a:lvl5pPr>
            <a:lvl6pPr marL="2286000" indent="0" latinLnBrk="0">
              <a:buNone/>
              <a:defRPr lang="bg-BG" sz="900"/>
            </a:lvl6pPr>
            <a:lvl7pPr marL="2743200" indent="0" latinLnBrk="0">
              <a:buNone/>
              <a:defRPr lang="bg-BG" sz="900"/>
            </a:lvl7pPr>
            <a:lvl8pPr marL="3200400" indent="0" latinLnBrk="0">
              <a:buNone/>
              <a:defRPr lang="bg-BG" sz="900"/>
            </a:lvl8pPr>
            <a:lvl9pPr marL="3657600" indent="0" latinLnBrk="0">
              <a:buNone/>
              <a:defRPr lang="bg-BG" sz="900"/>
            </a:lvl9pPr>
          </a:lstStyle>
          <a:p>
            <a:pPr lvl="0"/>
            <a:r>
              <a:rPr lang="bg-BG" dirty="0"/>
              <a:t>Щракнете, за да редактирате стиловете на текста </a:t>
            </a:r>
            <a:r>
              <a:rPr lang="bg-BG" dirty="0" smtClean="0"/>
              <a:t>в </a:t>
            </a:r>
            <a:r>
              <a:rPr lang="bg-BG" dirty="0"/>
              <a:t>образеца</a:t>
            </a:r>
          </a:p>
        </p:txBody>
      </p:sp>
    </p:spTree>
    <p:extLst>
      <p:ext uri="{BB962C8B-B14F-4D97-AF65-F5344CB8AC3E}">
        <p14:creationId xmlns:p14="http://schemas.microsoft.com/office/powerpoint/2010/main" val="934938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1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6.xml" Id="rId1" /><Relationship Type="http://schemas.openxmlformats.org/officeDocument/2006/relationships/slideLayout" Target="/ppt/slideLayouts/slideLayout67.xml" Id="rId6" /><Relationship Type="http://schemas.openxmlformats.org/officeDocument/2006/relationships/slideLayout" Target="/ppt/slideLayouts/slideLayout118.xml" Id="rId11" /><Relationship Type="http://schemas.openxmlformats.org/officeDocument/2006/relationships/slideLayout" Target="/ppt/slideLayouts/slideLayout59.xml" Id="rId5" /><Relationship Type="http://schemas.openxmlformats.org/officeDocument/2006/relationships/slideLayout" Target="/ppt/slideLayouts/slideLayout1010.xml" Id="rId10" /><Relationship Type="http://schemas.openxmlformats.org/officeDocument/2006/relationships/slideLayout" Target="/ppt/slideLayouts/slideLayout41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авоъгълник 6"/>
          <p:cNvSpPr/>
          <p:nvPr/>
        </p:nvSpPr>
        <p:spPr bwMode="ltGray">
          <a:xfrm>
            <a:off x="0" y="0"/>
            <a:ext cx="12192000" cy="137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/>
          </a:p>
        </p:txBody>
      </p:sp>
      <p:cxnSp>
        <p:nvCxnSpPr>
          <p:cNvPr id="9" name="Прав съединител 8"/>
          <p:cNvCxnSpPr/>
          <p:nvPr/>
        </p:nvCxnSpPr>
        <p:spPr>
          <a:xfrm>
            <a:off x="0" y="1371600"/>
            <a:ext cx="12192000" cy="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Контейнер за заглавие 1"/>
          <p:cNvSpPr>
            <a:spLocks noGrp="1"/>
          </p:cNvSpPr>
          <p:nvPr>
            <p:ph type="title"/>
          </p:nvPr>
        </p:nvSpPr>
        <p:spPr bwMode="auto">
          <a:xfrm>
            <a:off x="1066800" y="127000"/>
            <a:ext cx="10058400" cy="10972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dirty="0" err="1" smtClean="0"/>
              <a:t>Редакт</a:t>
            </a:r>
            <a:r>
              <a:rPr lang="bg-BG" dirty="0" smtClean="0"/>
              <a:t>. стил загл. образец</a:t>
            </a:r>
            <a:endParaRPr lang="bg-BG" dirty="0"/>
          </a:p>
        </p:txBody>
      </p:sp>
      <p:sp>
        <p:nvSpPr>
          <p:cNvPr id="3" name="Контейнер за текст 2"/>
          <p:cNvSpPr>
            <a:spLocks noGrp="1"/>
          </p:cNvSpPr>
          <p:nvPr>
            <p:ph type="body" idx="1"/>
          </p:nvPr>
        </p:nvSpPr>
        <p:spPr>
          <a:xfrm>
            <a:off x="1066800" y="1714500"/>
            <a:ext cx="1005840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dirty="0"/>
              <a:t>Щракнете, за да редактирате стиловете на текста </a:t>
            </a:r>
            <a:r>
              <a:rPr lang="bg-BG" dirty="0" smtClean="0"/>
              <a:t>в </a:t>
            </a:r>
            <a:r>
              <a:rPr lang="bg-BG" dirty="0"/>
              <a:t>образеца</a:t>
            </a:r>
          </a:p>
          <a:p>
            <a:pPr lvl="1"/>
            <a:r>
              <a:rPr lang="bg-BG" dirty="0"/>
              <a:t>Второ ниво</a:t>
            </a:r>
          </a:p>
          <a:p>
            <a:pPr lvl="2"/>
            <a:r>
              <a:rPr lang="bg-BG" dirty="0"/>
              <a:t>Трето ниво</a:t>
            </a:r>
          </a:p>
          <a:p>
            <a:pPr lvl="3"/>
            <a:r>
              <a:rPr lang="bg-BG" dirty="0"/>
              <a:t>Четвърто ниво</a:t>
            </a:r>
          </a:p>
          <a:p>
            <a:pPr lvl="4"/>
            <a:r>
              <a:rPr lang="bg-BG" dirty="0"/>
              <a:t>Пето ниво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2"/>
          </p:nvPr>
        </p:nvSpPr>
        <p:spPr>
          <a:xfrm>
            <a:off x="9486900" y="6394450"/>
            <a:ext cx="23241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bg-BG"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5EAD3313-7A47-47FD-996E-1FEA2B9E17DB}" type="datetime1">
              <a:rPr lang="bg-BG" smtClean="0"/>
              <a:pPr/>
              <a:t>28.11.2013 г.</a:t>
            </a:fld>
            <a:endParaRPr lang="bg-BG" dirty="0"/>
          </a:p>
        </p:txBody>
      </p:sp>
      <p:sp>
        <p:nvSpPr>
          <p:cNvPr id="5" name="Контейнер за долен колонтитул 4"/>
          <p:cNvSpPr>
            <a:spLocks noGrp="1"/>
          </p:cNvSpPr>
          <p:nvPr>
            <p:ph type="ftr" sz="quarter" idx="3"/>
          </p:nvPr>
        </p:nvSpPr>
        <p:spPr>
          <a:xfrm>
            <a:off x="809625" y="6394450"/>
            <a:ext cx="81343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bg-BG"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endParaRPr lang="bg-BG" dirty="0"/>
          </a:p>
        </p:txBody>
      </p:sp>
      <p:sp>
        <p:nvSpPr>
          <p:cNvPr id="6" name="Контейнер за номер на слайд 5"/>
          <p:cNvSpPr>
            <a:spLocks noGrp="1"/>
          </p:cNvSpPr>
          <p:nvPr>
            <p:ph type="sldNum" sz="quarter" idx="4"/>
          </p:nvPr>
        </p:nvSpPr>
        <p:spPr>
          <a:xfrm>
            <a:off x="85724" y="6394450"/>
            <a:ext cx="52387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bg-BG"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5F4C9F40-B079-4B71-A627-7266DFEA7F03}" type="slidenum">
              <a:pPr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2759584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bg-BG"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ts val="2200"/>
        </a:spcBef>
        <a:buClr>
          <a:schemeClr val="tx1">
            <a:lumMod val="65000"/>
          </a:schemeClr>
        </a:buClr>
        <a:buFont typeface="Arial" pitchFamily="34" charset="0"/>
        <a:buChar char="•"/>
        <a:defRPr lang="bg-BG"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ts val="1600"/>
        </a:spcBef>
        <a:buClr>
          <a:schemeClr val="tx1">
            <a:lumMod val="65000"/>
          </a:schemeClr>
        </a:buClr>
        <a:buFont typeface="Arial" pitchFamily="34" charset="0"/>
        <a:buChar char="•"/>
        <a:defRPr lang="bg-BG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ts val="1200"/>
        </a:spcBef>
        <a:buClr>
          <a:schemeClr val="tx1">
            <a:lumMod val="65000"/>
          </a:schemeClr>
        </a:buClr>
        <a:buFont typeface="Arial" pitchFamily="34" charset="0"/>
        <a:buChar char="•"/>
        <a:defRPr lang="bg-BG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ts val="1000"/>
        </a:spcBef>
        <a:buClr>
          <a:schemeClr val="tx1">
            <a:lumMod val="65000"/>
          </a:schemeClr>
        </a:buClr>
        <a:buFont typeface="Arial" pitchFamily="34" charset="0"/>
        <a:buChar char="•"/>
        <a:defRPr lang="bg-BG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17320" indent="-228600" algn="l" defTabSz="914400" rtl="0" eaLnBrk="1" latinLnBrk="0" hangingPunct="1">
        <a:spcBef>
          <a:spcPts val="800"/>
        </a:spcBef>
        <a:buClr>
          <a:schemeClr val="tx1">
            <a:lumMod val="65000"/>
          </a:schemeClr>
        </a:buClr>
        <a:buFont typeface="Arial" pitchFamily="34" charset="0"/>
        <a:buChar char="•"/>
        <a:defRPr lang="bg-BG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Arial" pitchFamily="34" charset="0"/>
        <a:buChar char="•"/>
        <a:defRPr lang="bg-BG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874520" indent="-22860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Arial" pitchFamily="34" charset="0"/>
        <a:buChar char="•"/>
        <a:defRPr lang="bg-BG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22860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Arial" pitchFamily="34" charset="0"/>
        <a:buChar char="•"/>
        <a:defRPr lang="bg-BG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22860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Arial" pitchFamily="34" charset="0"/>
        <a:buChar char="•"/>
        <a:defRPr lang="bg-BG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lang="bg-BG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bg-BG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bg-BG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bg-BG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bg-BG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bg-BG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bg-BG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bg-BG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bg-BG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0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1" /></Relationships>
</file>

<file path=ppt/slides/_rels/slide1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911.xml" Id="rId1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6.xml" Id="rId1" /></Relationships>
</file>

<file path=ppt/slides/_rels/slide2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5.xml" Id="rId1" /></Relationships>
</file>

<file path=ppt/slides/_rels/slide33.xml.rels>&#65279;<?xml version="1.0" encoding="utf-8"?><Relationships xmlns="http://schemas.openxmlformats.org/package/2006/relationships"><Relationship Type="http://schemas.openxmlformats.org/officeDocument/2006/relationships/chart" Target="/ppt/charts/chart11.xml" Id="rId2" /><Relationship Type="http://schemas.openxmlformats.org/officeDocument/2006/relationships/slideLayout" Target="/ppt/slideLayouts/slideLayout25.xml" Id="rId1" /></Relationships>
</file>

<file path=ppt/slides/_rels/slide41.xml.rels>&#65279;<?xml version="1.0" encoding="utf-8"?><Relationships xmlns="http://schemas.openxmlformats.org/package/2006/relationships"><Relationship Type="http://schemas.openxmlformats.org/officeDocument/2006/relationships/slideLayout" Target="/ppt/slideLayouts/slideLayout41.xml" Id="rId1" /></Relationships>
</file>

<file path=ppt/slides/_rels/slide510.xml.rels>&#65279;<?xml version="1.0" encoding="utf-8"?><Relationships xmlns="http://schemas.openxmlformats.org/package/2006/relationships"><Relationship Type="http://schemas.openxmlformats.org/officeDocument/2006/relationships/diagramLayout" Target="/ppt/diagrams/layout11.xml" Id="rId3" /><Relationship Type="http://schemas.openxmlformats.org/officeDocument/2006/relationships/diagramData" Target="/ppt/diagrams/data11.xml" Id="rId2" /><Relationship Type="http://schemas.openxmlformats.org/officeDocument/2006/relationships/slideLayout" Target="/ppt/slideLayouts/slideLayout41.xml" Id="rId1" /><Relationship Type="http://schemas.microsoft.com/office/2007/relationships/diagramDrawing" Target="/ppt/diagrams/drawing1.xml" Id="rId6" /><Relationship Type="http://schemas.openxmlformats.org/officeDocument/2006/relationships/diagramColors" Target="/ppt/diagrams/colors11.xml" Id="rId5" /><Relationship Type="http://schemas.openxmlformats.org/officeDocument/2006/relationships/diagramQuickStyle" Target="/ppt/diagrams/quickStyle11.xml" Id="rId4" /></Relationships>
</file>

<file path=ppt/slides/_rels/slide69.xml.rels>&#65279;<?xml version="1.0" encoding="utf-8"?><Relationships xmlns="http://schemas.openxmlformats.org/package/2006/relationships"><Relationship Type="http://schemas.openxmlformats.org/officeDocument/2006/relationships/slideLayout" Target="/ppt/slideLayouts/slideLayout33.xml" Id="rId1" /></Relationships>
</file>

<file path=ppt/slides/_rels/slide76.xml.rels>&#65279;<?xml version="1.0" encoding="utf-8"?><Relationships xmlns="http://schemas.openxmlformats.org/package/2006/relationships"><Relationship Type="http://schemas.openxmlformats.org/officeDocument/2006/relationships/slideLayout" Target="/ppt/slideLayouts/slideLayout59.xml" Id="rId1" /></Relationships>
</file>

<file path=ppt/slides/_rels/slide84.xml.rels>&#65279;<?xml version="1.0" encoding="utf-8"?><Relationships xmlns="http://schemas.openxmlformats.org/package/2006/relationships"><Relationship Type="http://schemas.openxmlformats.org/officeDocument/2006/relationships/slideLayout" Target="/ppt/slideLayouts/slideLayout67.xml" Id="rId1" /></Relationships>
</file>

<file path=ppt/slides/_rels/slide92.xml.rels>&#65279;<?xml version="1.0" encoding="utf-8"?><Relationships xmlns="http://schemas.openxmlformats.org/package/2006/relationships"><Relationship Type="http://schemas.openxmlformats.org/officeDocument/2006/relationships/slideLayout" Target="/ppt/slideLayouts/slideLayout74.xml" Id="rId1" /></Relationships>
</file>

<file path=ppt/slides/slide10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3" name="Контейнер н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Контейнер за 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71159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Контейнер за 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499901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bg-BG" dirty="0"/>
              <a:t>Оформление за заглавие</a:t>
            </a:r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/>
              <a:t>Подзаглавие</a:t>
            </a:r>
          </a:p>
        </p:txBody>
      </p:sp>
    </p:spTree>
    <p:extLst>
      <p:ext uri="{BB962C8B-B14F-4D97-AF65-F5344CB8AC3E}">
        <p14:creationId xmlns:p14="http://schemas.microsoft.com/office/powerpoint/2010/main" val="1420781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066799" y="127000"/>
            <a:ext cx="10058401" cy="1097280"/>
          </a:xfrm>
        </p:spPr>
        <p:txBody>
          <a:bodyPr/>
          <a:lstStyle/>
          <a:p>
            <a:r>
              <a:rPr lang="bg-BG" dirty="0"/>
              <a:t>Оформление за заглавие и съдържание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bg-BG" dirty="0" smtClean="0"/>
              <a:t>със </a:t>
            </a:r>
            <a:r>
              <a:rPr lang="bg-BG" dirty="0"/>
              <a:t>списък</a:t>
            </a:r>
          </a:p>
        </p:txBody>
      </p:sp>
      <p:sp>
        <p:nvSpPr>
          <p:cNvPr id="3" name="Контейнер н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Тук добавете първата точка от списъка с водещи символи</a:t>
            </a:r>
          </a:p>
          <a:p>
            <a:r>
              <a:rPr lang="bg-BG" dirty="0"/>
              <a:t>Тук добавете втората точка от списъка с водещи символи</a:t>
            </a:r>
          </a:p>
          <a:p>
            <a:r>
              <a:rPr lang="bg-BG" dirty="0"/>
              <a:t>Тук добавете третата точка от списъка с водещи символи</a:t>
            </a:r>
          </a:p>
        </p:txBody>
      </p:sp>
    </p:spTree>
    <p:extLst>
      <p:ext uri="{BB962C8B-B14F-4D97-AF65-F5344CB8AC3E}">
        <p14:creationId xmlns:p14="http://schemas.microsoft.com/office/powerpoint/2010/main" val="2422939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066799" y="127000"/>
            <a:ext cx="10103225" cy="1097280"/>
          </a:xfrm>
        </p:spPr>
        <p:txBody>
          <a:bodyPr/>
          <a:lstStyle/>
          <a:p>
            <a:r>
              <a:rPr lang="bg-BG" dirty="0"/>
              <a:t>Оформление за заглавие и съдържание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bg-BG" dirty="0" smtClean="0"/>
              <a:t>с </a:t>
            </a:r>
            <a:r>
              <a:rPr lang="bg-BG" dirty="0"/>
              <a:t>диаграма</a:t>
            </a:r>
          </a:p>
        </p:txBody>
      </p:sp>
      <p:graphicFrame>
        <p:nvGraphicFramePr>
          <p:cNvPr id="6" name="Контейнер на съдържание 5" descr="Колонна диаграма с клъстери" title="Диаграма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8332967"/>
              </p:ext>
            </p:extLst>
          </p:nvPr>
        </p:nvGraphicFramePr>
        <p:xfrm>
          <a:off x="1066800" y="1714500"/>
          <a:ext cx="10058400" cy="4457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24147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Две оформления за съдържание с таблица</a:t>
            </a:r>
          </a:p>
        </p:txBody>
      </p:sp>
      <p:sp>
        <p:nvSpPr>
          <p:cNvPr id="3" name="Контейнер на съдържани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bg-BG" dirty="0"/>
              <a:t>Тук е първата точка от списъка с водещи символи</a:t>
            </a:r>
          </a:p>
          <a:p>
            <a:r>
              <a:rPr lang="bg-BG" dirty="0"/>
              <a:t>Тук е втората точка от списъка с водещи символи</a:t>
            </a:r>
          </a:p>
          <a:p>
            <a:r>
              <a:rPr lang="bg-BG" dirty="0"/>
              <a:t>Тук е третата точка от списъка с водещи символи</a:t>
            </a:r>
          </a:p>
        </p:txBody>
      </p:sp>
      <p:graphicFrame>
        <p:nvGraphicFramePr>
          <p:cNvPr id="5" name="Контейнер на съдържание 4" descr="Примерна таблица с 3 колони, 4 реда" title="Таблица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26174154"/>
              </p:ext>
            </p:extLst>
          </p:nvPr>
        </p:nvGraphicFramePr>
        <p:xfrm>
          <a:off x="6373813" y="1714498"/>
          <a:ext cx="4751388" cy="2209108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583796"/>
                <a:gridCol w="1583796"/>
                <a:gridCol w="1583796"/>
              </a:tblGrid>
              <a:tr h="552277">
                <a:tc>
                  <a:txBody>
                    <a:bodyPr/>
                    <a:lstStyle/>
                    <a:p>
                      <a:pPr algn="ctr"/>
                      <a:endParaRPr lang="bg-B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Група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Група 2</a:t>
                      </a:r>
                    </a:p>
                  </a:txBody>
                  <a:tcPr anchor="ctr"/>
                </a:tc>
              </a:tr>
              <a:tr h="552277">
                <a:tc>
                  <a:txBody>
                    <a:bodyPr/>
                    <a:lstStyle/>
                    <a:p>
                      <a:r>
                        <a:rPr lang="bg-BG" dirty="0"/>
                        <a:t>Клас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95</a:t>
                      </a:r>
                    </a:p>
                  </a:txBody>
                  <a:tcPr anchor="ctr"/>
                </a:tc>
              </a:tr>
              <a:tr h="552277">
                <a:tc>
                  <a:txBody>
                    <a:bodyPr/>
                    <a:lstStyle/>
                    <a:p>
                      <a:r>
                        <a:rPr lang="bg-BG" dirty="0"/>
                        <a:t>Клас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88</a:t>
                      </a:r>
                    </a:p>
                  </a:txBody>
                  <a:tcPr anchor="ctr"/>
                </a:tc>
              </a:tr>
              <a:tr h="552277">
                <a:tc>
                  <a:txBody>
                    <a:bodyPr/>
                    <a:lstStyle/>
                    <a:p>
                      <a:r>
                        <a:rPr lang="bg-BG" dirty="0"/>
                        <a:t>Клас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90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168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066799" y="127000"/>
            <a:ext cx="10085295" cy="1097280"/>
          </a:xfrm>
        </p:spPr>
        <p:txBody>
          <a:bodyPr/>
          <a:lstStyle/>
          <a:p>
            <a:r>
              <a:rPr lang="bg-BG" dirty="0"/>
              <a:t>Две оформления за съдържание с графика SmartArt</a:t>
            </a:r>
          </a:p>
        </p:txBody>
      </p:sp>
      <p:sp>
        <p:nvSpPr>
          <p:cNvPr id="7" name="Контейнер на съдържание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bg-BG" dirty="0"/>
              <a:t>Тук е първата точка от списъка с водещи символи</a:t>
            </a:r>
          </a:p>
          <a:p>
            <a:r>
              <a:rPr lang="bg-BG" dirty="0"/>
              <a:t>Тук е втората точка от списъка с водещи символи</a:t>
            </a:r>
          </a:p>
          <a:p>
            <a:r>
              <a:rPr lang="bg-BG" dirty="0"/>
              <a:t>Тук е третата точка от списъка с водещи символи</a:t>
            </a:r>
          </a:p>
        </p:txBody>
      </p:sp>
      <p:graphicFrame>
        <p:nvGraphicFramePr>
          <p:cNvPr id="19" name="Контейнер на съдържание 18" descr="Радиален шестоъгълник" title="SmartArt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96745295"/>
              </p:ext>
            </p:extLst>
          </p:nvPr>
        </p:nvGraphicFramePr>
        <p:xfrm>
          <a:off x="6373813" y="1714500"/>
          <a:ext cx="4751387" cy="4457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1617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3" name="Контейнер за 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496919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3" name="Контейнер за 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Контейнер на съдържани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5" name="Контейнер за 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Контейнер на съдържани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707332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65167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0365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1.xml><?xml version="1.0" encoding="utf-8"?>
<a:theme xmlns:a="http://schemas.openxmlformats.org/drawingml/2006/main" name="Академична наука 16x9">
  <a:themeElements>
    <a:clrScheme name="Академична наука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3.xml><?xml version="1.0" encoding="utf-8"?>
<a:theme xmlns:a="http://schemas.openxmlformats.org/drawingml/2006/main" name="Office Theme">
  <a:themeElements>
    <a:clrScheme name="AcademicScience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2.xml><?xml version="1.0" encoding="utf-8"?>
<a:theme xmlns:a="http://schemas.openxmlformats.org/drawingml/2006/main" name="Office Theme">
  <a:themeElements>
    <a:clrScheme name="AcademicScience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3.xml.rels>&#65279;<?xml version="1.0" encoding="utf-8"?><Relationships xmlns="http://schemas.openxmlformats.org/package/2006/relationships"><Relationship Type="http://schemas.openxmlformats.org/officeDocument/2006/relationships/customXmlProps" Target="/customXml/itemProps13.xml" Id="rId1" /></Relationships>
</file>

<file path=customXml/_rels/item22.xml.rels>&#65279;<?xml version="1.0" encoding="utf-8"?><Relationships xmlns="http://schemas.openxmlformats.org/package/2006/relationships"><Relationship Type="http://schemas.openxmlformats.org/officeDocument/2006/relationships/customXmlProps" Target="/customXml/itemProps22.xml" Id="rId1" /></Relationships>
</file>

<file path=customXml/_rels/item3.xml.rels>&#65279;<?xml version="1.0" encoding="utf-8"?><Relationships xmlns="http://schemas.openxmlformats.org/package/2006/relationships"><Relationship Type="http://schemas.openxmlformats.org/officeDocument/2006/relationships/customXmlProps" Target="/customXml/itemProps31.xml" Id="rId1" /></Relationships>
</file>

<file path=customXml/item1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3.xml><?xml version="1.0" encoding="utf-8"?>
<ds:datastoreItem xmlns:ds="http://schemas.openxmlformats.org/officeDocument/2006/customXml" ds:itemID="{FC8A42F9-EA1C-4AE0-B145-92202BC1966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2.xml><?xml version="1.0" encoding="utf-8"?>
<ds:datastoreItem xmlns:ds="http://schemas.openxmlformats.org/officeDocument/2006/customXml" ds:itemID="{92DA5445-9D6A-4236-B701-C2BEABD564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1.xml><?xml version="1.0" encoding="utf-8"?>
<ds:datastoreItem xmlns:ds="http://schemas.openxmlformats.org/officeDocument/2006/customXml" ds:itemID="{2691BA38-0070-4F38-9E14-0C61B01B1675}">
  <ds:schemaRefs>
    <ds:schemaRef ds:uri="http://schemas.microsoft.com/sharepoint/v3/contenttype/forms"/>
  </ds:schemaRefs>
</ds:datastoreItem>
</file>

<file path=docProps/app.xml><?xml version="1.0" encoding="utf-8"?>
<ap:Properties xmlns:vt="http://schemas.openxmlformats.org/officeDocument/2006/docPropsVTypes" xmlns:ap="http://schemas.openxmlformats.org/officeDocument/2006/extended-properties">
  <ap:Template>TM00001039</ap:Template>
  <ap:TotalTime>73</ap:TotalTime>
  <ap:Words>133</ap:Words>
  <ap:Application>Microsoft Office PowerPoint</ap:Application>
  <ap:PresentationFormat>Широк екран</ap:PresentationFormat>
  <ap:Paragraphs>34</ap:Paragraphs>
  <ap:Slides>11</ap:Slides>
  <ap:Notes>1</ap:Notes>
  <ap:HiddenSlides>0</ap:HiddenSlides>
  <ap:MMClips>0</ap:MMClips>
  <ap:ScaleCrop>false</ap:ScaleCrop>
  <ap:HeadingPairs>
    <vt:vector baseType="variant" size="6">
      <vt:variant>
        <vt:lpstr>Използвани шрифтове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11</vt:i4>
      </vt:variant>
    </vt:vector>
  </ap:HeadingPairs>
  <ap:TitlesOfParts>
    <vt:vector baseType="lpstr" size="13">
      <vt:lpstr>Arial</vt:lpstr>
      <vt:lpstr>Академична наука 16x9</vt:lpstr>
      <vt:lpstr>Оформление за заглавие</vt:lpstr>
      <vt:lpstr>Оформление за заглавие и съдържание  със списък</vt:lpstr>
      <vt:lpstr>Оформление за заглавие и съдържание  с диаграма</vt:lpstr>
      <vt:lpstr>Две оформления за съдържание с таблица</vt:lpstr>
      <vt:lpstr>Две оформления за съдържание с графика SmartArt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</vt:vector>
  </ap:TitlesOfParts>
  <ap:LinksUpToDate>false</ap:LinksUpToDate>
  <ap:SharedDoc>false</ap:SharedDoc>
  <ap:HyperlinksChanged>false</ap:HyperlinksChanged>
  <ap:AppVersion>15.0000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2013-04-05T19:51:53Z</dcterms:created>
  <dcterms:modified xsi:type="dcterms:W3CDTF">2013-11-28T02:34:59Z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  <property fmtid="{D5CDD505-2E9C-101B-9397-08002B2CF9AE}" pid="3" name="IsMyDocuments">
    <vt:bool>true</vt:bool>
  </property>
</Properties>
</file>