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changesInfos/changesInfo1.xml" ContentType="application/vnd.ms-powerpoint.changesinfo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 rtl="0">
      <a:defRPr lang="bg-BG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8" y="10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Relationship Type="http://schemas.microsoft.com/office/2016/11/relationships/changesInfo" Target="/ppt/changesInfos/changesInfo1.xml" Id="rId9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custSel modSld modMainMaster modNotesMaster modHandout">
      <pc:chgData name="Fake Test User" userId="SID-0" providerId="Test" clId="FakeClientId" dt="2021-08-04T07:18:03.370" v="69" actId="790"/>
      <pc:docMkLst>
        <pc:docMk/>
      </pc:docMkLst>
      <pc:sldChg chg="modSp mod modNotes">
        <pc:chgData name="Fake Test User" userId="SID-0" providerId="Test" clId="FakeClientId" dt="2021-08-04T07:17:37.275" v="65" actId="790"/>
        <pc:sldMkLst>
          <pc:docMk/>
          <pc:sldMk cId="2979223466" sldId="256"/>
        </pc:sldMkLst>
        <pc:spChg chg="mod">
          <ac:chgData name="Fake Test User" userId="SID-0" providerId="Test" clId="FakeClientId" dt="2021-08-04T07:12:13.801" v="0" actId="790"/>
          <ac:spMkLst>
            <pc:docMk/>
            <pc:sldMk cId="2979223466" sldId="256"/>
            <ac:spMk id="2" creationId="{00000000-0000-0000-0000-000000000000}"/>
          </ac:spMkLst>
        </pc:spChg>
        <pc:spChg chg="mod">
          <ac:chgData name="Fake Test User" userId="SID-0" providerId="Test" clId="FakeClientId" dt="2021-08-04T07:12:13.801" v="0" actId="790"/>
          <ac:spMkLst>
            <pc:docMk/>
            <pc:sldMk cId="2979223466" sldId="256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8-04T07:17:26.189" v="64" actId="790"/>
        <pc:sldMasterMkLst>
          <pc:docMk/>
          <pc:sldMasterMk cId="0" sldId="2147483648"/>
        </pc:sldMasterMkLst>
        <pc:spChg chg="mod">
          <ac:chgData name="Fake Test User" userId="SID-0" providerId="Test" clId="FakeClientId" dt="2021-08-04T07:17:26.189" v="64" actId="79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Fake Test User" userId="SID-0" providerId="Test" clId="FakeClientId" dt="2021-08-04T07:17:26.189" v="64" actId="79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21-08-04T07:17:26.189" v="64" actId="790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Fake Test User" userId="SID-0" providerId="Test" clId="FakeClientId" dt="2021-08-04T07:17:26.189" v="64" actId="790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Fake Test User" userId="SID-0" providerId="Test" clId="FakeClientId" dt="2021-08-04T07:17:26.189" v="64" actId="790"/>
          <ac:spMkLst>
            <pc:docMk/>
            <pc:sldMasterMk cId="0" sldId="214748364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8-04T07:17:16.851" v="62" actId="790"/>
          <pc:sldLayoutMkLst>
            <pc:docMk/>
            <pc:sldMasterMk cId="0" sldId="2147483648"/>
            <pc:sldLayoutMk cId="0" sldId="2147483649"/>
          </pc:sldLayoutMkLst>
          <pc:spChg chg="mod">
            <ac:chgData name="Fake Test User" userId="SID-0" providerId="Test" clId="FakeClientId" dt="2021-08-04T07:17:16.851" v="62" actId="790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17:16.851" v="62" actId="790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17:16.851" v="62" actId="790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17:16.851" v="62" actId="790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17:16.851" v="62" actId="790"/>
            <ac:spMkLst>
              <pc:docMk/>
              <pc:sldMasterMk cId="0" sldId="2147483648"/>
              <pc:sldLayoutMk cId="0" sldId="214748364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17:11.429" v="61" actId="790"/>
          <pc:sldLayoutMkLst>
            <pc:docMk/>
            <pc:sldMasterMk cId="0" sldId="2147483648"/>
            <pc:sldLayoutMk cId="0" sldId="2147483650"/>
          </pc:sldLayoutMkLst>
          <pc:spChg chg="mod">
            <ac:chgData name="Fake Test User" userId="SID-0" providerId="Test" clId="FakeClientId" dt="2021-08-04T07:17:11.429" v="61" actId="790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17:11.429" v="61" actId="790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17:11.429" v="61" actId="790"/>
            <ac:spMkLst>
              <pc:docMk/>
              <pc:sldMasterMk cId="0" sldId="2147483648"/>
              <pc:sldLayoutMk cId="0" sldId="2147483650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17:11.429" v="61" actId="790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17:11.429" v="61" actId="79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16:59.187" v="59" actId="790"/>
          <pc:sldLayoutMkLst>
            <pc:docMk/>
            <pc:sldMasterMk cId="0" sldId="2147483648"/>
            <pc:sldLayoutMk cId="0" sldId="2147483651"/>
          </pc:sldLayoutMkLst>
          <pc:spChg chg="mod">
            <ac:chgData name="Fake Test User" userId="SID-0" providerId="Test" clId="FakeClientId" dt="2021-08-04T07:16:59.187" v="59" actId="79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16:59.187" v="59" actId="790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16:59.187" v="59" actId="790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16:59.187" v="59" actId="790"/>
            <ac:spMkLst>
              <pc:docMk/>
              <pc:sldMasterMk cId="0" sldId="2147483648"/>
              <pc:sldLayoutMk cId="0" sldId="2147483651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16:59.187" v="59" actId="790"/>
            <ac:spMkLst>
              <pc:docMk/>
              <pc:sldMasterMk cId="0" sldId="2147483648"/>
              <pc:sldLayoutMk cId="0" sldId="2147483651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16:50.549" v="57" actId="790"/>
          <pc:sldLayoutMkLst>
            <pc:docMk/>
            <pc:sldMasterMk cId="0" sldId="2147483648"/>
            <pc:sldLayoutMk cId="0" sldId="2147483652"/>
          </pc:sldLayoutMkLst>
          <pc:spChg chg="mod">
            <ac:chgData name="Fake Test User" userId="SID-0" providerId="Test" clId="FakeClientId" dt="2021-08-04T07:16:50.549" v="57" actId="790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16:50.549" v="57" actId="79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16:50.549" v="57" actId="79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16:50.549" v="57" actId="790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16:50.549" v="57" actId="79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07:16:50.549" v="57" actId="790"/>
            <ac:spMkLst>
              <pc:docMk/>
              <pc:sldMasterMk cId="0" sldId="2147483648"/>
              <pc:sldLayoutMk cId="0" sldId="2147483652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16:33.934" v="54" actId="790"/>
          <pc:sldLayoutMkLst>
            <pc:docMk/>
            <pc:sldMasterMk cId="0" sldId="2147483648"/>
            <pc:sldLayoutMk cId="0" sldId="2147483653"/>
          </pc:sldLayoutMkLst>
          <pc:spChg chg="mod">
            <ac:chgData name="Fake Test User" userId="SID-0" providerId="Test" clId="FakeClientId" dt="2021-08-04T07:16:33.934" v="54" actId="790"/>
            <ac:spMkLst>
              <pc:docMk/>
              <pc:sldMasterMk cId="0" sldId="2147483648"/>
              <pc:sldLayoutMk cId="0" sldId="2147483653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16:33.934" v="54" actId="790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16:33.934" v="54" actId="790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16:33.934" v="54" actId="790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16:33.934" v="54" actId="790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07:16:33.934" v="54" actId="790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  <pc:spChg chg="mod">
            <ac:chgData name="Fake Test User" userId="SID-0" providerId="Test" clId="FakeClientId" dt="2021-08-04T07:16:33.934" v="54" actId="790"/>
            <ac:spMkLst>
              <pc:docMk/>
              <pc:sldMasterMk cId="0" sldId="2147483648"/>
              <pc:sldLayoutMk cId="0" sldId="2147483653"/>
              <ac:spMk id="8" creationId="{00000000-0000-0000-0000-000000000000}"/>
            </ac:spMkLst>
          </pc:spChg>
          <pc:spChg chg="mod">
            <ac:chgData name="Fake Test User" userId="SID-0" providerId="Test" clId="FakeClientId" dt="2021-08-04T07:16:33.934" v="54" actId="790"/>
            <ac:spMkLst>
              <pc:docMk/>
              <pc:sldMasterMk cId="0" sldId="2147483648"/>
              <pc:sldLayoutMk cId="0" sldId="2147483653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16:18.593" v="49" actId="790"/>
          <pc:sldLayoutMkLst>
            <pc:docMk/>
            <pc:sldMasterMk cId="0" sldId="2147483648"/>
            <pc:sldLayoutMk cId="0" sldId="2147483654"/>
          </pc:sldLayoutMkLst>
          <pc:spChg chg="mod">
            <ac:chgData name="Fake Test User" userId="SID-0" providerId="Test" clId="FakeClientId" dt="2021-08-04T07:16:18.593" v="49" actId="790"/>
            <ac:spMkLst>
              <pc:docMk/>
              <pc:sldMasterMk cId="0" sldId="2147483648"/>
              <pc:sldLayoutMk cId="0" sldId="2147483654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16:18.593" v="49" actId="790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16:18.593" v="49" actId="790"/>
            <ac:spMkLst>
              <pc:docMk/>
              <pc:sldMasterMk cId="0" sldId="2147483648"/>
              <pc:sldLayoutMk cId="0" sldId="2147483654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16:18.593" v="49" actId="790"/>
            <ac:spMkLst>
              <pc:docMk/>
              <pc:sldMasterMk cId="0" sldId="2147483648"/>
              <pc:sldLayoutMk cId="0" sldId="214748365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16:13.522" v="48" actId="790"/>
          <pc:sldLayoutMkLst>
            <pc:docMk/>
            <pc:sldMasterMk cId="0" sldId="2147483648"/>
            <pc:sldLayoutMk cId="0" sldId="2147483655"/>
          </pc:sldLayoutMkLst>
          <pc:spChg chg="mod">
            <ac:chgData name="Fake Test User" userId="SID-0" providerId="Test" clId="FakeClientId" dt="2021-08-04T07:16:13.522" v="48" actId="790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16:13.522" v="48" actId="790"/>
            <ac:spMkLst>
              <pc:docMk/>
              <pc:sldMasterMk cId="0" sldId="2147483648"/>
              <pc:sldLayoutMk cId="0" sldId="2147483655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16:13.522" v="48" actId="790"/>
            <ac:spMkLst>
              <pc:docMk/>
              <pc:sldMasterMk cId="0" sldId="2147483648"/>
              <pc:sldLayoutMk cId="0" sldId="2147483655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16:07.896" v="47" actId="790"/>
          <pc:sldLayoutMkLst>
            <pc:docMk/>
            <pc:sldMasterMk cId="0" sldId="2147483648"/>
            <pc:sldLayoutMk cId="0" sldId="2147483656"/>
          </pc:sldLayoutMkLst>
          <pc:spChg chg="mod">
            <ac:chgData name="Fake Test User" userId="SID-0" providerId="Test" clId="FakeClientId" dt="2021-08-04T07:16:07.896" v="47" actId="79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16:07.896" v="47" actId="79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16:07.896" v="47" actId="79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16:07.896" v="47" actId="790"/>
            <ac:spMkLst>
              <pc:docMk/>
              <pc:sldMasterMk cId="0" sldId="2147483648"/>
              <pc:sldLayoutMk cId="0" sldId="2147483656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16:07.896" v="47" actId="790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07:16:07.896" v="47" actId="790"/>
            <ac:spMkLst>
              <pc:docMk/>
              <pc:sldMasterMk cId="0" sldId="2147483648"/>
              <pc:sldLayoutMk cId="0" sldId="214748365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15:40.825" v="41" actId="790"/>
          <pc:sldLayoutMkLst>
            <pc:docMk/>
            <pc:sldMasterMk cId="0" sldId="2147483648"/>
            <pc:sldLayoutMk cId="0" sldId="2147483657"/>
          </pc:sldLayoutMkLst>
          <pc:spChg chg="mod">
            <ac:chgData name="Fake Test User" userId="SID-0" providerId="Test" clId="FakeClientId" dt="2021-08-04T07:15:40.825" v="41" actId="79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15:40.825" v="41" actId="79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15:40.825" v="41" actId="79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15:40.825" v="41" actId="790"/>
            <ac:spMkLst>
              <pc:docMk/>
              <pc:sldMasterMk cId="0" sldId="2147483648"/>
              <pc:sldLayoutMk cId="0" sldId="2147483657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15:40.825" v="41" actId="790"/>
            <ac:spMkLst>
              <pc:docMk/>
              <pc:sldMasterMk cId="0" sldId="2147483648"/>
              <pc:sldLayoutMk cId="0" sldId="2147483657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07:15:40.825" v="41" actId="790"/>
            <ac:spMkLst>
              <pc:docMk/>
              <pc:sldMasterMk cId="0" sldId="2147483648"/>
              <pc:sldLayoutMk cId="0" sldId="2147483657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14:15.509" v="25" actId="790"/>
          <pc:sldLayoutMkLst>
            <pc:docMk/>
            <pc:sldMasterMk cId="0" sldId="2147483648"/>
            <pc:sldLayoutMk cId="0" sldId="2147483658"/>
          </pc:sldLayoutMkLst>
          <pc:spChg chg="mod">
            <ac:chgData name="Fake Test User" userId="SID-0" providerId="Test" clId="FakeClientId" dt="2021-08-04T07:14:15.509" v="25" actId="790"/>
            <ac:spMkLst>
              <pc:docMk/>
              <pc:sldMasterMk cId="0" sldId="2147483648"/>
              <pc:sldLayoutMk cId="0" sldId="2147483658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14:15.509" v="25" actId="790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14:15.509" v="25" actId="790"/>
            <ac:spMkLst>
              <pc:docMk/>
              <pc:sldMasterMk cId="0" sldId="2147483648"/>
              <pc:sldLayoutMk cId="0" sldId="2147483658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14:15.509" v="25" actId="790"/>
            <ac:spMkLst>
              <pc:docMk/>
              <pc:sldMasterMk cId="0" sldId="2147483648"/>
              <pc:sldLayoutMk cId="0" sldId="2147483658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07:14:15.509" v="25" actId="790"/>
            <ac:spMkLst>
              <pc:docMk/>
              <pc:sldMasterMk cId="0" sldId="2147483648"/>
              <pc:sldLayoutMk cId="0" sldId="2147483658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13:52.538" v="20" actId="790"/>
          <pc:sldLayoutMkLst>
            <pc:docMk/>
            <pc:sldMasterMk cId="0" sldId="2147483648"/>
            <pc:sldLayoutMk cId="0" sldId="2147483659"/>
          </pc:sldLayoutMkLst>
          <pc:spChg chg="mod">
            <ac:chgData name="Fake Test User" userId="SID-0" providerId="Test" clId="FakeClientId" dt="2021-08-04T07:13:52.538" v="20" actId="79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13:52.538" v="20" actId="790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13:52.538" v="20" actId="790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13:52.538" v="20" actId="790"/>
            <ac:spMkLst>
              <pc:docMk/>
              <pc:sldMasterMk cId="0" sldId="2147483648"/>
              <pc:sldLayoutMk cId="0" sldId="2147483659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13:52.538" v="20" actId="790"/>
            <ac:spMkLst>
              <pc:docMk/>
              <pc:sldMasterMk cId="0" sldId="2147483648"/>
              <pc:sldLayoutMk cId="0" sldId="214748365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15:49.991" v="44" actId="790"/>
          <pc:sldLayoutMkLst>
            <pc:docMk/>
            <pc:sldMasterMk cId="0" sldId="2147483648"/>
            <pc:sldLayoutMk cId="0" sldId="2147483661"/>
          </pc:sldLayoutMkLst>
          <pc:spChg chg="mod">
            <ac:chgData name="Fake Test User" userId="SID-0" providerId="Test" clId="FakeClientId" dt="2021-08-04T07:15:49.991" v="44" actId="790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15:49.991" v="44" actId="790"/>
            <ac:spMkLst>
              <pc:docMk/>
              <pc:sldMasterMk cId="0" sldId="2147483648"/>
              <pc:sldLayoutMk cId="0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15:49.991" v="44" actId="790"/>
            <ac:spMkLst>
              <pc:docMk/>
              <pc:sldMasterMk cId="0" sldId="2147483648"/>
              <pc:sldLayoutMk cId="0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15:49.991" v="44" actId="790"/>
            <ac:spMkLst>
              <pc:docMk/>
              <pc:sldMasterMk cId="0" sldId="2147483648"/>
              <pc:sldLayoutMk cId="0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07:15:49.991" v="44" actId="790"/>
            <ac:spMkLst>
              <pc:docMk/>
              <pc:sldMasterMk cId="0" sldId="2147483648"/>
              <pc:sldLayoutMk cId="0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21-08-04T07:15:49.991" v="44" actId="790"/>
            <ac:spMkLst>
              <pc:docMk/>
              <pc:sldMasterMk cId="0" sldId="2147483648"/>
              <pc:sldLayoutMk cId="0" sldId="2147483661"/>
              <ac:spMk id="1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15:32.536" v="39" actId="790"/>
          <pc:sldLayoutMkLst>
            <pc:docMk/>
            <pc:sldMasterMk cId="0" sldId="2147483648"/>
            <pc:sldLayoutMk cId="0" sldId="2147483663"/>
          </pc:sldLayoutMkLst>
          <pc:spChg chg="mod">
            <ac:chgData name="Fake Test User" userId="SID-0" providerId="Test" clId="FakeClientId" dt="2021-08-04T07:15:32.536" v="39" actId="790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15:32.536" v="39" actId="790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15:32.536" v="39" actId="790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15:32.536" v="39" actId="790"/>
            <ac:spMkLst>
              <pc:docMk/>
              <pc:sldMasterMk cId="0" sldId="2147483648"/>
              <pc:sldLayoutMk cId="0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15:32.536" v="39" actId="790"/>
            <ac:spMkLst>
              <pc:docMk/>
              <pc:sldMasterMk cId="0" sldId="2147483648"/>
              <pc:sldLayoutMk cId="0" sldId="2147483663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15:24.435" v="37" actId="790"/>
          <pc:sldLayoutMkLst>
            <pc:docMk/>
            <pc:sldMasterMk cId="0" sldId="2147483648"/>
            <pc:sldLayoutMk cId="0" sldId="2147483664"/>
          </pc:sldLayoutMkLst>
          <pc:spChg chg="mod">
            <ac:chgData name="Fake Test User" userId="SID-0" providerId="Test" clId="FakeClientId" dt="2021-08-04T07:15:24.435" v="37" actId="790"/>
            <ac:spMkLst>
              <pc:docMk/>
              <pc:sldMasterMk cId="0" sldId="2147483648"/>
              <pc:sldLayoutMk cId="0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15:24.435" v="37" actId="790"/>
            <ac:spMkLst>
              <pc:docMk/>
              <pc:sldMasterMk cId="0" sldId="2147483648"/>
              <pc:sldLayoutMk cId="0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15:24.435" v="37" actId="790"/>
            <ac:spMkLst>
              <pc:docMk/>
              <pc:sldMasterMk cId="0" sldId="2147483648"/>
              <pc:sldLayoutMk cId="0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15:24.435" v="37" actId="790"/>
            <ac:spMkLst>
              <pc:docMk/>
              <pc:sldMasterMk cId="0" sldId="2147483648"/>
              <pc:sldLayoutMk cId="0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15:24.435" v="37" actId="790"/>
            <ac:spMkLst>
              <pc:docMk/>
              <pc:sldMasterMk cId="0" sldId="2147483648"/>
              <pc:sldLayoutMk cId="0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07:15:24.435" v="37" actId="790"/>
            <ac:spMkLst>
              <pc:docMk/>
              <pc:sldMasterMk cId="0" sldId="2147483648"/>
              <pc:sldLayoutMk cId="0" sldId="2147483664"/>
              <ac:spMk id="10" creationId="{00000000-0000-0000-0000-000000000000}"/>
            </ac:spMkLst>
          </pc:spChg>
          <pc:spChg chg="mod">
            <ac:chgData name="Fake Test User" userId="SID-0" providerId="Test" clId="FakeClientId" dt="2021-08-04T07:15:24.435" v="37" actId="790"/>
            <ac:spMkLst>
              <pc:docMk/>
              <pc:sldMasterMk cId="0" sldId="2147483648"/>
              <pc:sldLayoutMk cId="0" sldId="2147483664"/>
              <ac:spMk id="14" creationId="{00000000-0000-0000-0000-000000000000}"/>
            </ac:spMkLst>
          </pc:spChg>
          <pc:spChg chg="mod">
            <ac:chgData name="Fake Test User" userId="SID-0" providerId="Test" clId="FakeClientId" dt="2021-08-04T07:15:24.435" v="37" actId="790"/>
            <ac:spMkLst>
              <pc:docMk/>
              <pc:sldMasterMk cId="0" sldId="2147483648"/>
              <pc:sldLayoutMk cId="0" sldId="2147483664"/>
              <ac:spMk id="1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15:07.485" v="34" actId="790"/>
          <pc:sldLayoutMkLst>
            <pc:docMk/>
            <pc:sldMasterMk cId="0" sldId="2147483648"/>
            <pc:sldLayoutMk cId="0" sldId="2147483665"/>
          </pc:sldLayoutMkLst>
          <pc:spChg chg="mod">
            <ac:chgData name="Fake Test User" userId="SID-0" providerId="Test" clId="FakeClientId" dt="2021-08-04T07:15:07.485" v="34" actId="790"/>
            <ac:spMkLst>
              <pc:docMk/>
              <pc:sldMasterMk cId="0" sldId="2147483648"/>
              <pc:sldLayoutMk cId="0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15:07.485" v="34" actId="790"/>
            <ac:spMkLst>
              <pc:docMk/>
              <pc:sldMasterMk cId="0" sldId="2147483648"/>
              <pc:sldLayoutMk cId="0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15:07.485" v="34" actId="790"/>
            <ac:spMkLst>
              <pc:docMk/>
              <pc:sldMasterMk cId="0" sldId="2147483648"/>
              <pc:sldLayoutMk cId="0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15:07.485" v="34" actId="790"/>
            <ac:spMkLst>
              <pc:docMk/>
              <pc:sldMasterMk cId="0" sldId="2147483648"/>
              <pc:sldLayoutMk cId="0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15:07.485" v="34" actId="790"/>
            <ac:spMkLst>
              <pc:docMk/>
              <pc:sldMasterMk cId="0" sldId="2147483648"/>
              <pc:sldLayoutMk cId="0" sldId="2147483665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14:37.667" v="31" actId="790"/>
          <pc:sldLayoutMkLst>
            <pc:docMk/>
            <pc:sldMasterMk cId="0" sldId="2147483648"/>
            <pc:sldLayoutMk cId="0" sldId="2147483666"/>
          </pc:sldLayoutMkLst>
          <pc:spChg chg="mod">
            <ac:chgData name="Fake Test User" userId="SID-0" providerId="Test" clId="FakeClientId" dt="2021-08-04T07:14:37.667" v="31" actId="790"/>
            <ac:spMkLst>
              <pc:docMk/>
              <pc:sldMasterMk cId="0" sldId="2147483648"/>
              <pc:sldLayoutMk cId="0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14:37.667" v="31" actId="790"/>
            <ac:spMkLst>
              <pc:docMk/>
              <pc:sldMasterMk cId="0" sldId="2147483648"/>
              <pc:sldLayoutMk cId="0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14:37.667" v="31" actId="790"/>
            <ac:spMkLst>
              <pc:docMk/>
              <pc:sldMasterMk cId="0" sldId="2147483648"/>
              <pc:sldLayoutMk cId="0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14:37.667" v="31" actId="790"/>
            <ac:spMkLst>
              <pc:docMk/>
              <pc:sldMasterMk cId="0" sldId="2147483648"/>
              <pc:sldLayoutMk cId="0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14:37.667" v="31" actId="790"/>
            <ac:spMkLst>
              <pc:docMk/>
              <pc:sldMasterMk cId="0" sldId="2147483648"/>
              <pc:sldLayoutMk cId="0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07:14:37.667" v="31" actId="790"/>
            <ac:spMkLst>
              <pc:docMk/>
              <pc:sldMasterMk cId="0" sldId="2147483648"/>
              <pc:sldLayoutMk cId="0" sldId="2147483666"/>
              <ac:spMk id="10" creationId="{00000000-0000-0000-0000-000000000000}"/>
            </ac:spMkLst>
          </pc:spChg>
          <pc:spChg chg="mod">
            <ac:chgData name="Fake Test User" userId="SID-0" providerId="Test" clId="FakeClientId" dt="2021-08-04T07:14:37.667" v="31" actId="790"/>
            <ac:spMkLst>
              <pc:docMk/>
              <pc:sldMasterMk cId="0" sldId="2147483648"/>
              <pc:sldLayoutMk cId="0" sldId="2147483666"/>
              <ac:spMk id="14" creationId="{00000000-0000-0000-0000-000000000000}"/>
            </ac:spMkLst>
          </pc:spChg>
          <pc:spChg chg="mod">
            <ac:chgData name="Fake Test User" userId="SID-0" providerId="Test" clId="FakeClientId" dt="2021-08-04T07:14:37.667" v="31" actId="790"/>
            <ac:spMkLst>
              <pc:docMk/>
              <pc:sldMasterMk cId="0" sldId="2147483648"/>
              <pc:sldLayoutMk cId="0" sldId="2147483666"/>
              <ac:spMk id="1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07:14:23.840" v="27" actId="790"/>
          <pc:sldLayoutMkLst>
            <pc:docMk/>
            <pc:sldMasterMk cId="0" sldId="2147483648"/>
            <pc:sldLayoutMk cId="0" sldId="2147483667"/>
          </pc:sldLayoutMkLst>
          <pc:spChg chg="mod">
            <ac:chgData name="Fake Test User" userId="SID-0" providerId="Test" clId="FakeClientId" dt="2021-08-04T07:14:23.840" v="27" actId="790"/>
            <ac:spMkLst>
              <pc:docMk/>
              <pc:sldMasterMk cId="0" sldId="2147483648"/>
              <pc:sldLayoutMk cId="0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07:14:23.840" v="27" actId="790"/>
            <ac:spMkLst>
              <pc:docMk/>
              <pc:sldMasterMk cId="0" sldId="2147483648"/>
              <pc:sldLayoutMk cId="0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07:14:23.840" v="27" actId="790"/>
            <ac:spMkLst>
              <pc:docMk/>
              <pc:sldMasterMk cId="0" sldId="2147483648"/>
              <pc:sldLayoutMk cId="0" sldId="2147483667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07:14:23.840" v="27" actId="790"/>
            <ac:spMkLst>
              <pc:docMk/>
              <pc:sldMasterMk cId="0" sldId="2147483648"/>
              <pc:sldLayoutMk cId="0" sldId="2147483667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07:14:23.840" v="27" actId="790"/>
            <ac:spMkLst>
              <pc:docMk/>
              <pc:sldMasterMk cId="0" sldId="2147483648"/>
              <pc:sldLayoutMk cId="0" sldId="2147483667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07:14:23.840" v="27" actId="790"/>
            <ac:spMkLst>
              <pc:docMk/>
              <pc:sldMasterMk cId="0" sldId="2147483648"/>
              <pc:sldLayoutMk cId="0" sldId="2147483667"/>
              <ac:spMk id="10" creationId="{00000000-0000-0000-0000-000000000000}"/>
            </ac:spMkLst>
          </pc:spChg>
        </pc:sldLayoutChg>
      </pc:sldMasterChg>
    </pc:docChg>
  </pc:docChgLst>
</pc:chgInfo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>
            <a:extLst>
              <a:ext uri="{FF2B5EF4-FFF2-40B4-BE49-F238E27FC236}">
                <a16:creationId xmlns:a16="http://schemas.microsoft.com/office/drawing/2014/main" id="{85B105F4-2F70-4DA2-8B13-11DD4EEB0E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B6E52C5E-0067-450A-BC88-23D5A2857A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ECAB-25F2-4510-B602-1149E17D20A1}" type="datetime1">
              <a:rPr lang="bg-BG" smtClean="0"/>
              <a:t>4.8.2021 г.</a:t>
            </a:fld>
            <a:endParaRPr lang="bg-BG" dirty="0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6FC46A2B-9230-460E-85CC-3A1CFAD0BB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296DBCCE-FD9C-48D3-A915-E2BFB491CD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94816-63B9-46EC-9D32-BEF8FD0EB15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5883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noProof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65D9E-D4B3-4145-9B03-AF0903095521}" type="datetime1">
              <a:rPr lang="bg-BG" smtClean="0"/>
              <a:pPr/>
              <a:t>4.8.2021 г.</a:t>
            </a:fld>
            <a:endParaRPr lang="bg-BG" dirty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noProof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/>
            <a:r>
              <a:rPr lang="bg-BG" noProof="0"/>
              <a:t>Второ ниво</a:t>
            </a:r>
          </a:p>
          <a:p>
            <a:pPr lvl="2"/>
            <a:r>
              <a:rPr lang="bg-BG" noProof="0"/>
              <a:t>Трето ниво</a:t>
            </a:r>
          </a:p>
          <a:p>
            <a:pPr lvl="3"/>
            <a:r>
              <a:rPr lang="bg-BG" noProof="0"/>
              <a:t>Четвърто ниво</a:t>
            </a:r>
          </a:p>
          <a:p>
            <a:pPr lvl="4"/>
            <a:r>
              <a:rPr lang="bg-BG" noProof="0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noProof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0244C-43EA-4901-8B71-5B6BD57F2C59}" type="slidenum">
              <a:rPr lang="bg-BG" noProof="0" smtClean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196292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0244C-43EA-4901-8B71-5B6BD57F2C59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188633"/>
      </p:ext>
    </p:extLst>
  </p:cSld>
  <p:clrMapOvr>
    <a:masterClrMapping/>
  </p:clrMapOvr>
</p:notes>
</file>

<file path=ppt/slideLayouts/_rels/slideLayout10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bg-BG" noProof="0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0ACE0F-5490-4FE8-8A1F-4DD135F8689A}" type="datetime1">
              <a:rPr lang="bg-BG" noProof="0" smtClean="0"/>
              <a:t>4.8.2021 г.</a:t>
            </a:fld>
            <a:endParaRPr lang="bg-BG" noProof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58862E-64D1-4608-907B-825783061BB4}" type="datetime1">
              <a:rPr lang="bg-BG" noProof="0" smtClean="0"/>
              <a:t>4.8.2021 г.</a:t>
            </a:fld>
            <a:endParaRPr lang="bg-BG" noProof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bg-BG" noProof="0"/>
              <a:t>Редакт. стил загл. образец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4DFC39-A074-4B96-8594-7283EB7852CD}" type="datetime1">
              <a:rPr lang="bg-BG" noProof="0" smtClean="0"/>
              <a:t>4.8.2021 г.</a:t>
            </a:fld>
            <a:endParaRPr lang="bg-BG" noProof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ово поле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bg-BG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bg-BG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</a:p>
        </p:txBody>
      </p:sp>
      <p:sp>
        <p:nvSpPr>
          <p:cNvPr id="10" name="Контейнер за текст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BF7A28-291E-4463-A628-8450BC586654}" type="datetime1">
              <a:rPr lang="bg-BG" noProof="0" smtClean="0"/>
              <a:t>4.8.2021 г.</a:t>
            </a:fld>
            <a:endParaRPr lang="bg-BG" noProof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изи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bg-BG" noProof="0"/>
              <a:t>Редакт. стил загл. образец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F5EB35-F1CB-4EEB-8476-8AE357CF50E1}" type="datetime1">
              <a:rPr lang="bg-BG" noProof="0" smtClean="0"/>
              <a:t>4.8.2021 г.</a:t>
            </a:fld>
            <a:endParaRPr lang="bg-BG" noProof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ирайте визи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ово поле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bg-BG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bg-BG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</a:p>
        </p:txBody>
      </p:sp>
      <p:sp>
        <p:nvSpPr>
          <p:cNvPr id="10" name="Контейнер за текст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E8B81F-1137-4ADB-B015-20F07590321E}" type="datetime1">
              <a:rPr lang="bg-BG" noProof="0" smtClean="0"/>
              <a:t>4.8.2021 г.</a:t>
            </a:fld>
            <a:endParaRPr lang="bg-BG" noProof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ярно или невяр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bg-BG" noProof="0"/>
              <a:t>Редакт. стил загл. образец</a:t>
            </a:r>
          </a:p>
        </p:txBody>
      </p:sp>
      <p:sp>
        <p:nvSpPr>
          <p:cNvPr id="10" name="Контейнер за 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bg-BG" noProof="0"/>
              <a:t>Щракнете, за да редактирате стилове на текст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C8C1A6-A17B-4E00-BEF1-E23B9AEACD8A}" type="datetime1">
              <a:rPr lang="bg-BG" noProof="0" smtClean="0"/>
              <a:t>4.8.2021 г.</a:t>
            </a:fld>
            <a:endParaRPr lang="bg-BG" noProof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66C9B1-125C-4A34-A3C2-8DD66EFCC5E1}" type="datetime1">
              <a:rPr lang="bg-BG" noProof="0" smtClean="0"/>
              <a:t>4.8.2021 г.</a:t>
            </a:fld>
            <a:endParaRPr lang="bg-BG" noProof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bg-BG" noProof="0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309733-EA45-4D0F-8BF3-E27977CB99F6}" type="datetime1">
              <a:rPr lang="bg-BG" noProof="0" smtClean="0"/>
              <a:t>4.8.2021 г.</a:t>
            </a:fld>
            <a:endParaRPr lang="bg-BG" noProof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965E1D-54C9-4854-987C-D055D49BE4EE}" type="datetime1">
              <a:rPr lang="bg-BG" noProof="0" smtClean="0"/>
              <a:t>4.8.2021 г.</a:t>
            </a:fld>
            <a:endParaRPr lang="bg-BG" noProof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bg-BG" noProof="0"/>
              <a:t>Редакт. стил загл. образец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612520-7271-4BD0-ACE0-C716EBA6FCEB}" type="datetime1">
              <a:rPr lang="bg-BG" noProof="0" smtClean="0"/>
              <a:t>4.8.2021 г.</a:t>
            </a:fld>
            <a:endParaRPr lang="bg-BG" noProof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A4F45C-EC03-4158-A319-268C87673282}" type="datetime1">
              <a:rPr lang="bg-BG" noProof="0" smtClean="0"/>
              <a:t>4.8.2021 г.</a:t>
            </a:fld>
            <a:endParaRPr lang="bg-BG" noProof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bg-BG" noProof="0"/>
              <a:t>Редакт. стил загл. образец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B1B73-C752-484D-A7D1-16E1B9E1753B}" type="datetime1">
              <a:rPr lang="bg-BG" noProof="0" smtClean="0"/>
              <a:t>4.8.2021 г.</a:t>
            </a:fld>
            <a:endParaRPr lang="bg-BG" noProof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3FE35E-B815-4770-B260-9000E5DE67DA}" type="datetime1">
              <a:rPr lang="bg-BG" noProof="0" smtClean="0"/>
              <a:t>4.8.2021 г.</a:t>
            </a:fld>
            <a:endParaRPr lang="bg-BG" noProof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835167-B4E1-49B6-A2AA-5B73F48EDC4E}" type="datetime1">
              <a:rPr lang="bg-BG" noProof="0" smtClean="0"/>
              <a:t>4.8.2021 г.</a:t>
            </a:fld>
            <a:endParaRPr lang="bg-BG" noProof="0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bg-BG" noProof="0"/>
              <a:t>Редакт. стил загл. образец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352877-BF07-4D93-9E90-F807BB9516A1}" type="datetime1">
              <a:rPr lang="bg-BG" noProof="0" smtClean="0"/>
              <a:t>4.8.2021 г.</a:t>
            </a:fld>
            <a:endParaRPr lang="bg-BG" noProof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bg-BG" noProof="0"/>
              <a:t>Редакт. стил загл. образец</a:t>
            </a:r>
          </a:p>
        </p:txBody>
      </p:sp>
      <p:sp>
        <p:nvSpPr>
          <p:cNvPr id="14" name="Контейнер за картина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E4BABCD6-2804-4379-B44A-5EDF15294241}" type="datetime1">
              <a:rPr lang="bg-BG" noProof="0" smtClean="0"/>
              <a:t>4.8.2021 г.</a:t>
            </a:fld>
            <a:endParaRPr lang="bg-BG" noProof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bg-BG" noProof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theme" Target="/ppt/theme/theme12.xml" Id="rId18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177.xml" Id="rId17" /><Relationship Type="http://schemas.openxmlformats.org/officeDocument/2006/relationships/slideLayout" Target="/ppt/slideLayouts/slideLayout28.xml" Id="rId2" /><Relationship Type="http://schemas.openxmlformats.org/officeDocument/2006/relationships/slideLayout" Target="/ppt/slideLayouts/slideLayout169.xml" Id="rId16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10.xml" Id="rId6" /><Relationship Type="http://schemas.openxmlformats.org/officeDocument/2006/relationships/slideLayout" Target="/ppt/slideLayouts/slideLayout1111.xml" Id="rId11" /><Relationship Type="http://schemas.openxmlformats.org/officeDocument/2006/relationships/slideLayout" Target="/ppt/slideLayouts/slideLayout512.xml" Id="rId5" /><Relationship Type="http://schemas.openxmlformats.org/officeDocument/2006/relationships/slideLayout" Target="/ppt/slideLayouts/slideLayout1513.xml" Id="rId15" /><Relationship Type="http://schemas.openxmlformats.org/officeDocument/2006/relationships/slideLayout" Target="/ppt/slideLayouts/slideLayout1014.xml" Id="rId10" /><Relationship Type="http://schemas.openxmlformats.org/officeDocument/2006/relationships/slideLayout" Target="/ppt/slideLayouts/slideLayout415.xml" Id="rId4" /><Relationship Type="http://schemas.openxmlformats.org/officeDocument/2006/relationships/slideLayout" Target="/ppt/slideLayouts/slideLayout916.xml" Id="rId9" /><Relationship Type="http://schemas.openxmlformats.org/officeDocument/2006/relationships/slideLayout" Target="/ppt/slideLayouts/slideLayout1417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bg-BG" noProof="0"/>
              <a:t>Редакт. стил загл. образец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392688C4-E08B-4853-98B0-D2BE50E5451B}" type="datetime1">
              <a:rPr lang="bg-BG" noProof="0" smtClean="0"/>
              <a:t>4.8.2021 г.</a:t>
            </a:fld>
            <a:endParaRPr lang="bg-BG" noProof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bg-BG" noProof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2.xml><?xml version="1.0" encoding="utf-8"?>
<a:theme xmlns:a="http://schemas.openxmlformats.org/drawingml/2006/main" name="Мреж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TC103457485[[fn=Mesh]]</ap:Template>
  <ap:TotalTime>6</ap:TotalTime>
  <ap:Words>1</ap:Words>
  <ap:PresentationFormat>Широк екран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</vt:i4>
      </vt:variant>
    </vt:vector>
  </ap:HeadingPairs>
  <ap:TitlesOfParts>
    <vt:vector baseType="lpstr" size="5">
      <vt:lpstr>Arial</vt:lpstr>
      <vt:lpstr>Calibri</vt:lpstr>
      <vt:lpstr>Century Gothic</vt:lpstr>
      <vt:lpstr>Мрежа</vt:lpstr>
      <vt:lpstr>Презентация на PowerPoint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2013-07-15T20:24:02Z</dcterms:created>
  <dcterms:modified xsi:type="dcterms:W3CDTF">2021-08-04T07:18:14Z</dcterms:modified>
</cp:coreProperties>
</file>