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bg-BG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5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04T06:38:14.681" v="83" actId="790"/>
      <pc:docMkLst>
        <pc:docMk/>
      </pc:docMkLst>
      <pc:sldChg chg="modSp mod modNotes">
        <pc:chgData name="Fake Test User" userId="SID-0" providerId="Test" clId="FakeClientId" dt="2021-08-04T06:37:39.626" v="78" actId="790"/>
        <pc:sldMkLst>
          <pc:docMk/>
          <pc:sldMk cId="2622186954" sldId="256"/>
        </pc:sldMkLst>
        <pc:spChg chg="mod">
          <ac:chgData name="Fake Test User" userId="SID-0" providerId="Test" clId="FakeClientId" dt="2021-08-04T06:30:55.776" v="0" actId="790"/>
          <ac:spMkLst>
            <pc:docMk/>
            <pc:sldMk cId="262218695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4T06:30:55.776" v="0" actId="790"/>
          <ac:spMkLst>
            <pc:docMk/>
            <pc:sldMk cId="262218695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4T06:37:11.753" v="76"/>
        <pc:sldMasterMkLst>
          <pc:docMk/>
          <pc:sldMasterMk cId="0" sldId="2147483648"/>
        </pc:sldMasterMkLst>
        <pc:spChg chg="mod">
          <ac:chgData name="Fake Test User" userId="SID-0" providerId="Test" clId="FakeClientId" dt="2021-08-04T06:37:11.753" v="76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4T06:31:58.212" v="3" actId="20577"/>
          <ac:spMkLst>
            <pc:docMk/>
            <pc:sldMasterMk cId="0" sldId="2147483648"/>
            <ac:spMk id="3" creationId="{00000000-0000-0000-0000-000000000000}"/>
          </ac:spMkLst>
        </pc:spChg>
        <pc:sldLayoutChg chg="modSp mod">
          <pc:chgData name="Fake Test User" userId="SID-0" providerId="Test" clId="FakeClientId" dt="2021-08-04T06:37:07.154" v="75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4T06:37:07.154" v="75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37:07.154" v="75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37:07.154" v="75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37:07.154" v="75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37:07.154" v="75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addSp modSp mod">
          <pc:chgData name="Fake Test User" userId="SID-0" providerId="Test" clId="FakeClientId" dt="2021-08-04T06:36:55.921" v="72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4T06:36:55.921" v="72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36:55.921" v="72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36:55.921" v="72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36:55.921" v="72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mod">
            <ac:chgData name="Fake Test User" userId="SID-0" providerId="Test" clId="FakeClientId" dt="2021-08-04T06:36:55.921" v="72" actId="790"/>
            <ac:spMkLst>
              <pc:docMk/>
              <pc:sldMasterMk cId="0" sldId="2147483648"/>
              <pc:sldLayoutMk cId="0" sldId="2147483650"/>
              <ac:spMk id="9" creationId="{BB290792-0BE6-478D-97A4-ACBDAD71441F}"/>
            </ac:spMkLst>
          </pc:spChg>
          <pc:spChg chg="mod">
            <ac:chgData name="Fake Test User" userId="SID-0" providerId="Test" clId="FakeClientId" dt="2021-08-04T06:36:55.921" v="72" actId="7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addSp delSp modSp mod">
          <pc:chgData name="Fake Test User" userId="SID-0" providerId="Test" clId="FakeClientId" dt="2021-08-04T06:36:40.232" v="69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4T06:36:40.232" v="69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36:40.232" v="69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36:40.232" v="69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36:40.232" v="69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36:40.232" v="69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add del">
            <ac:chgData name="Fake Test User" userId="SID-0" providerId="Test" clId="FakeClientId" dt="2021-08-04T06:32:10.910" v="6" actId="22"/>
            <ac:spMkLst>
              <pc:docMk/>
              <pc:sldMasterMk cId="0" sldId="2147483648"/>
              <pc:sldLayoutMk cId="0" sldId="2147483651"/>
              <ac:spMk id="10" creationId="{E855E62D-E48A-47C4-A977-8063E7CFB133}"/>
            </ac:spMkLst>
          </pc:spChg>
        </pc:sldLayoutChg>
        <pc:sldLayoutChg chg="modSp mod">
          <pc:chgData name="Fake Test User" userId="SID-0" providerId="Test" clId="FakeClientId" dt="2021-08-04T06:36:32.906" v="67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4T06:36:32.906" v="67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36:32.906" v="67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6:36:32.906" v="67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6:36:32.906" v="67" actId="790"/>
            <ac:spMkLst>
              <pc:docMk/>
              <pc:sldMasterMk cId="0" sldId="2147483648"/>
              <pc:sldLayoutMk cId="0" sldId="2147483652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4T06:36:32.906" v="67" actId="790"/>
            <ac:spMkLst>
              <pc:docMk/>
              <pc:sldMasterMk cId="0" sldId="2147483648"/>
              <pc:sldLayoutMk cId="0" sldId="214748365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4T06:36:32.906" v="67" actId="790"/>
            <ac:spMkLst>
              <pc:docMk/>
              <pc:sldMasterMk cId="0" sldId="2147483648"/>
              <pc:sldLayoutMk cId="0" sldId="2147483652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36:25.537" v="65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4T06:36:25.537" v="65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36:25.537" v="65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36:25.537" v="65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6:36:25.537" v="65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6:36:25.537" v="65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4T06:36:25.537" v="65" actId="790"/>
            <ac:spMkLst>
              <pc:docMk/>
              <pc:sldMasterMk cId="0" sldId="2147483648"/>
              <pc:sldLayoutMk cId="0" sldId="214748365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4T06:36:25.537" v="65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4T06:36:25.537" v="65" actId="790"/>
            <ac:spMkLst>
              <pc:docMk/>
              <pc:sldMasterMk cId="0" sldId="2147483648"/>
              <pc:sldLayoutMk cId="0" sldId="2147483653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36:09.285" v="62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4T06:36:09.285" v="62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36:09.285" v="62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36:09.285" v="62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36:09.285" v="62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36:02.802" v="60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4T06:36:02.802" v="60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36:02.802" v="60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36:02.802" v="60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35:57.275" v="59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4T06:35:57.275" v="59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35:57.275" v="59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35:57.275" v="59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35:57.275" v="59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6:35:57.275" v="59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6:35:57.275" v="59" actId="790"/>
            <ac:spMkLst>
              <pc:docMk/>
              <pc:sldMasterMk cId="0" sldId="2147483648"/>
              <pc:sldLayoutMk cId="0" sldId="2147483656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35:47.576" v="57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4T06:35:47.576" v="57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35:47.576" v="57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35:47.576" v="57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35:47.576" v="57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35:47.576" v="57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6:35:47.576" v="57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34:16.866" v="41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4T06:34:16.866" v="41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34:16.866" v="41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34:16.866" v="41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34:16.866" v="41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6:34:16.866" v="41" actId="790"/>
            <ac:spMkLst>
              <pc:docMk/>
              <pc:sldMasterMk cId="0" sldId="2147483648"/>
              <pc:sldLayoutMk cId="0" sldId="214748365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34:06.477" v="39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4T06:34:06.477" v="39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34:06.477" v="39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34:06.477" v="39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34:06.477" v="39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6:34:06.477" v="39" actId="790"/>
            <ac:spMkLst>
              <pc:docMk/>
              <pc:sldMasterMk cId="0" sldId="2147483648"/>
              <pc:sldLayoutMk cId="0" sldId="2147483659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35:29.662" v="54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4T06:35:29.662" v="54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35:29.662" v="54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35:29.662" v="54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35:29.662" v="54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35:29.662" v="54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6:35:29.662" v="54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35:17.486" v="52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4T06:35:17.486" v="52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35:17.486" v="52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35:17.486" v="52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35:17.486" v="52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6:35:17.486" v="52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34:46.457" v="48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4T06:34:46.457" v="48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34:46.457" v="48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34:46.457" v="48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34:46.457" v="48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6:34:46.457" v="48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35:05.399" v="50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04T06:35:05.399" v="50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6:35:05.399" v="50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35:05.399" v="50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35:05.399" v="50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6:35:05.399" v="50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6:35:05.399" v="50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4T06:35:05.399" v="50" actId="790"/>
            <ac:spMkLst>
              <pc:docMk/>
              <pc:sldMasterMk cId="0" sldId="2147483648"/>
              <pc:sldLayoutMk cId="0" sldId="2147483666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4T06:35:05.399" v="50" actId="790"/>
            <ac:spMkLst>
              <pc:docMk/>
              <pc:sldMasterMk cId="0" sldId="2147483648"/>
              <pc:sldLayoutMk cId="0" sldId="2147483666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34:31.581" v="45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4T06:34:31.581" v="45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34:31.581" v="45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34:31.581" v="45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34:31.581" v="45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6:34:31.581" v="45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6:34:31.581" v="45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04T06:34:31.581" v="45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4T06:34:31.581" v="45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4T06:34:31.581" v="45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4T06:34:31.581" v="45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6:34:24.409" v="43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4T06:34:24.409" v="43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6:34:24.409" v="43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6:34:24.409" v="43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6:34:24.409" v="43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4T06:34:24.409" v="43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4T06:34:24.409" v="43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4T06:34:24.409" v="43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4T06:34:24.409" v="43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4T06:34:24.409" v="43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4T06:34:24.409" v="43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4T06:34:24.409" v="43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4T06:34:24.409" v="43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04T06:34:24.409" v="43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>
            <a:extLst>
              <a:ext uri="{FF2B5EF4-FFF2-40B4-BE49-F238E27FC236}">
                <a16:creationId xmlns:a16="http://schemas.microsoft.com/office/drawing/2014/main" id="{636496AC-B403-48CE-B87E-1DB11FEF8C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1A915FB6-ED98-4662-B056-B30B7234BA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2E9E7-AED6-4667-BC5D-ED59F176B03F}" type="datetime1">
              <a:rPr lang="bg-BG" smtClean="0"/>
              <a:t>4.8.2021 г.</a:t>
            </a:fld>
            <a:endParaRPr lang="bg-BG" dirty="0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7BB26F15-7176-4610-91F1-3E34241068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FF42038F-EB4A-466D-A70F-1A713D4B4F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9B70B-A5E4-45B4-A7E3-6EF779FDB2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42395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noProof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D988C-2884-4764-97C4-F9367FF6CC00}" type="datetime1">
              <a:rPr lang="bg-BG" noProof="0" smtClean="0"/>
              <a:pPr/>
              <a:t>4.8.2021 г.</a:t>
            </a:fld>
            <a:endParaRPr lang="bg-BG" noProof="0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/>
              <a:t>Второ ниво</a:t>
            </a:r>
          </a:p>
          <a:p>
            <a:pPr lvl="2"/>
            <a:r>
              <a:rPr lang="bg-BG" noProof="0"/>
              <a:t>Трето ниво</a:t>
            </a:r>
          </a:p>
          <a:p>
            <a:pPr lvl="3"/>
            <a:r>
              <a:rPr lang="bg-BG" noProof="0"/>
              <a:t>Четвърто ниво</a:t>
            </a:r>
          </a:p>
          <a:p>
            <a:pPr lvl="4"/>
            <a:r>
              <a:rPr lang="bg-BG" noProof="0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noProof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CFDAD-C442-4A9A-BD74-E5D29B735406}" type="slidenum">
              <a:rPr lang="bg-BG" noProof="0" smtClean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151795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CFDAD-C442-4A9A-BD74-E5D29B735406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3383889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снимк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Картина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картина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A70C8C-A556-480F-BD31-DFE8C951E8EF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артина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bg-BG" noProof="0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A70E89-278F-4C41-8F37-1D701B2AA1EB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Картина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1099C4-E69C-4F51-950E-FFA516B389FF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Картина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12" name="Контейнер за текст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7850FF-72B5-4F44-8A64-CA7ED7A7E9F9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  <p:sp>
        <p:nvSpPr>
          <p:cNvPr id="13" name="Текстово поле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bg-BG" sz="8000" noProof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"</a:t>
            </a:r>
          </a:p>
        </p:txBody>
      </p:sp>
      <p:sp>
        <p:nvSpPr>
          <p:cNvPr id="14" name="Текстово поле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bg-BG" sz="8000" noProof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"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изит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Картина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90C827-17DF-4FE1-8AB8-8E10B9572C49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лона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Картина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Заглавие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7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8" name="Контейнер за текст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9" name="Контейнер за текст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10" name="Контейнер за текст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11" name="Контейнер за текст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12" name="Контейнер за текст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44E529-45C0-4D44-B308-92DBE8153CEC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лона с 3 карт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Картина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Заглавие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19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20" name="Контейнер за картина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21" name="Контейнер за текст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22" name="Контейнер за текст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23" name="Контейнер за картина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24" name="Контейнер за текст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25" name="Контейнер за текст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26" name="Контейнер за картина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27" name="Контейнер за текст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500611-B61D-41BB-B9C4-DDC1843C4026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Картина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11" name="Контейнер за вертикален текст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 rtlCol="0"/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7DA5E2-E1E7-4F46-B8CD-29994CB58AD3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Картина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8" name="Контейнер за вертикален текст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 rtlCol="0"/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B613D0-B52C-44D4-A38C-86C8F703AA12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артина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12" name="Контейнер на съдържание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 rtlCol="0"/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C1EA05-61CF-44BB-9FE6-849B574AC94F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  <p:sp>
        <p:nvSpPr>
          <p:cNvPr id="9" name="Текстово поле 8">
            <a:extLst>
              <a:ext uri="{FF2B5EF4-FFF2-40B4-BE49-F238E27FC236}">
                <a16:creationId xmlns:a16="http://schemas.microsoft.com/office/drawing/2014/main" id="{BB290792-0BE6-478D-97A4-ACBDAD71441F}"/>
              </a:ext>
            </a:extLst>
          </p:cNvPr>
          <p:cNvSpPr txBox="1"/>
          <p:nvPr userDrawn="1"/>
        </p:nvSpPr>
        <p:spPr>
          <a:xfrm>
            <a:off x="3017940" y="3078651"/>
            <a:ext cx="6153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noProof="0"/>
              <a:t>Редакт. стил загл. образец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Картина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9C217A-07F2-44A6-80F9-017F1F247039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Картина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Заглавие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12" name="Контейнер на съдържание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 rtlCol="0"/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13" name="Контейнер на съдържание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 rtlCol="0"/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E15F67-EE71-46EE-85E5-2CC4ABC57E75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Картина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Заглавие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12" name="Контейнер на съдържание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 rtlCol="0"/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13" name="Контейнер на съдържание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 rtlCol="0"/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C9C69D-8AC9-41D6-AFEB-9AEDB37663B2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8" name="Контейнер за долен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9" name="Контейнер за номер на слайд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Картина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32F157-FFFC-4DDD-8B7B-32F53F714B9E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артина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D17BDB-3042-49AC-92DC-B7BA46EFF656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Картина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10" name="Контейнер на съдържание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 rtlCol="0"/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C35B98-4F52-4494-8FA8-324E39BC124C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Картина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картина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99C07C-7DEE-4A97-8818-1DBA18E2411B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Картина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bg-BG" noProof="0" dirty="0" err="1"/>
              <a:t>Редакт</a:t>
            </a:r>
            <a:r>
              <a:rPr lang="bg-BG" noProof="0" dirty="0"/>
              <a:t>. стил загл. образец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 dirty="0"/>
              <a:t>Второ ниво</a:t>
            </a:r>
          </a:p>
          <a:p>
            <a:pPr lvl="2" rtl="0"/>
            <a:r>
              <a:rPr lang="bg-BG" noProof="0" dirty="0"/>
              <a:t>Трето ниво</a:t>
            </a:r>
          </a:p>
          <a:p>
            <a:pPr lvl="3" rtl="0"/>
            <a:r>
              <a:rPr lang="bg-BG" noProof="0" dirty="0"/>
              <a:t>Четвърто ниво</a:t>
            </a:r>
          </a:p>
          <a:p>
            <a:pPr lvl="4" rtl="0"/>
            <a:r>
              <a:rPr lang="bg-BG" noProof="0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C6704F10-126E-4EF8-9A39-D177E3D8B369}" type="datetime1">
              <a:rPr lang="bg-BG" noProof="0" smtClean="0"/>
              <a:t>4.8.2021 г.</a:t>
            </a:fld>
            <a:endParaRPr lang="bg-BG" noProof="0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6D22F896-40B5-4ADD-8801-0D06FADFA095}" type="slidenum">
              <a:rPr lang="bg-BG" noProof="0" smtClean="0"/>
              <a:pPr/>
              <a:t>‹#›</a:t>
            </a:fld>
            <a:endParaRPr lang="bg-BG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theme/theme12.xml><?xml version="1.0" encoding="utf-8"?>
<a:theme xmlns:a="http://schemas.openxmlformats.org/drawingml/2006/main" name="Капчица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Droplet</ap:Template>
  <ap:TotalTime>9</ap:TotalTime>
  <ap:Words>1</ap:Words>
  <ap:PresentationFormat>Широк екран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Tw Cen MT</vt:lpstr>
      <vt:lpstr>Капчица</vt:lpstr>
      <vt:lpstr>Презентация на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2014-09-12T17:25:11Z</dcterms:created>
  <dcterms:modified xsi:type="dcterms:W3CDTF">2021-08-04T06:38:21Z</dcterms:modified>
</cp:coreProperties>
</file>